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9" r:id="rId1"/>
  </p:sldMasterIdLst>
  <p:notesMasterIdLst>
    <p:notesMasterId r:id="rId14"/>
  </p:notesMasterIdLst>
  <p:sldIdLst>
    <p:sldId id="256" r:id="rId2"/>
    <p:sldId id="289" r:id="rId3"/>
    <p:sldId id="257" r:id="rId4"/>
    <p:sldId id="296" r:id="rId5"/>
    <p:sldId id="297" r:id="rId6"/>
    <p:sldId id="298" r:id="rId7"/>
    <p:sldId id="295" r:id="rId8"/>
    <p:sldId id="266" r:id="rId9"/>
    <p:sldId id="285" r:id="rId10"/>
    <p:sldId id="280" r:id="rId11"/>
    <p:sldId id="294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04948B9-F6A5-4B2E-85D9-93925B867966}">
          <p14:sldIdLst>
            <p14:sldId id="256"/>
            <p14:sldId id="289"/>
            <p14:sldId id="257"/>
            <p14:sldId id="296"/>
            <p14:sldId id="297"/>
            <p14:sldId id="298"/>
            <p14:sldId id="295"/>
          </p14:sldIdLst>
        </p14:section>
        <p14:section name="未命名的章節" id="{07DFA9F1-1382-4E35-972C-531E434A92CD}">
          <p14:sldIdLst>
            <p14:sldId id="266"/>
            <p14:sldId id="285"/>
            <p14:sldId id="280"/>
            <p14:sldId id="294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66FF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04F19-71EE-4DC4-918D-0036B470B797}" type="doc">
      <dgm:prSet loTypeId="urn:microsoft.com/office/officeart/2005/8/layout/cycle4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38F112C5-827B-45C2-8DE0-2774C3E8A9D7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教師</a:t>
          </a:r>
          <a:endParaRPr lang="en-US" alt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專業</a:t>
          </a:r>
        </a:p>
      </dgm:t>
    </dgm:pt>
    <dgm:pt modelId="{E1AD5D6B-0A5E-47C4-8FE6-8998F684960A}" type="parTrans" cxnId="{1627B651-DDAE-426E-AFA8-2DDF4AD52D32}">
      <dgm:prSet/>
      <dgm:spPr/>
      <dgm:t>
        <a:bodyPr/>
        <a:lstStyle/>
        <a:p>
          <a:endParaRPr lang="zh-TW" altLang="en-US"/>
        </a:p>
      </dgm:t>
    </dgm:pt>
    <dgm:pt modelId="{1E20A0F2-D98D-453B-927E-B0D3BAD8292C}" type="sibTrans" cxnId="{1627B651-DDAE-426E-AFA8-2DDF4AD52D32}">
      <dgm:prSet/>
      <dgm:spPr/>
      <dgm:t>
        <a:bodyPr/>
        <a:lstStyle/>
        <a:p>
          <a:endParaRPr lang="zh-TW" altLang="en-US"/>
        </a:p>
      </dgm:t>
    </dgm:pt>
    <dgm:pt modelId="{30F69F69-A86F-4C28-8814-3D8A4BA51F9B}">
      <dgm:prSet phldrT="[文字]" custT="1"/>
      <dgm:spPr/>
      <dgm:t>
        <a:bodyPr/>
        <a:lstStyle/>
        <a:p>
          <a:r>
            <a:rPr lang="zh-TW" altLang="en-US" sz="1600" b="1" dirty="0" smtClean="0">
              <a:solidFill>
                <a:srgbClr val="FF0000"/>
              </a:solidFill>
            </a:rPr>
            <a:t>課程發展會議與</a:t>
          </a:r>
          <a:r>
            <a:rPr lang="zh-TW" altLang="en-US" sz="1600" b="1" dirty="0">
              <a:solidFill>
                <a:srgbClr val="FF0000"/>
              </a:solidFill>
            </a:rPr>
            <a:t>領域會議之召開</a:t>
          </a:r>
        </a:p>
      </dgm:t>
    </dgm:pt>
    <dgm:pt modelId="{7DF871FD-D922-4596-AF27-7D3423B75AF7}" type="parTrans" cxnId="{86EC6378-7B5F-4FA9-95F0-36400210B320}">
      <dgm:prSet/>
      <dgm:spPr/>
      <dgm:t>
        <a:bodyPr/>
        <a:lstStyle/>
        <a:p>
          <a:endParaRPr lang="zh-TW" altLang="en-US"/>
        </a:p>
      </dgm:t>
    </dgm:pt>
    <dgm:pt modelId="{AEEF835A-32F9-4AA1-AFAA-8E749ED55762}" type="sibTrans" cxnId="{86EC6378-7B5F-4FA9-95F0-36400210B320}">
      <dgm:prSet/>
      <dgm:spPr/>
      <dgm:t>
        <a:bodyPr/>
        <a:lstStyle/>
        <a:p>
          <a:endParaRPr lang="zh-TW" altLang="en-US"/>
        </a:p>
      </dgm:t>
    </dgm:pt>
    <dgm:pt modelId="{71590FB5-3ECD-4348-AA92-D8DBD4E4F037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en-US" alt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rPr>
            <a:t>正常化</a:t>
          </a:r>
        </a:p>
      </dgm:t>
    </dgm:pt>
    <dgm:pt modelId="{1E9CBCAD-2E32-4571-BB6A-176C9565A6C5}" type="parTrans" cxnId="{37F5EEDD-0EEC-40A6-8ADE-C95BEB2AD56F}">
      <dgm:prSet/>
      <dgm:spPr/>
      <dgm:t>
        <a:bodyPr/>
        <a:lstStyle/>
        <a:p>
          <a:endParaRPr lang="zh-TW" altLang="en-US"/>
        </a:p>
      </dgm:t>
    </dgm:pt>
    <dgm:pt modelId="{EF3ED24D-ABDE-4614-800F-895D294B6E64}" type="sibTrans" cxnId="{37F5EEDD-0EEC-40A6-8ADE-C95BEB2AD56F}">
      <dgm:prSet/>
      <dgm:spPr/>
      <dgm:t>
        <a:bodyPr/>
        <a:lstStyle/>
        <a:p>
          <a:endParaRPr lang="zh-TW" altLang="en-US"/>
        </a:p>
      </dgm:t>
    </dgm:pt>
    <dgm:pt modelId="{D94111A4-5932-4AE3-A8AA-9A9874B1559B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7030A0"/>
              </a:solidFill>
            </a:rPr>
            <a:t>課程規劃與實施正常化</a:t>
          </a:r>
        </a:p>
      </dgm:t>
    </dgm:pt>
    <dgm:pt modelId="{C98E4C26-2974-421B-B6D9-D1C73558B344}" type="parTrans" cxnId="{91EBB552-97E9-49EF-895D-4E0EA62E5C25}">
      <dgm:prSet/>
      <dgm:spPr/>
      <dgm:t>
        <a:bodyPr/>
        <a:lstStyle/>
        <a:p>
          <a:endParaRPr lang="zh-TW" altLang="en-US"/>
        </a:p>
      </dgm:t>
    </dgm:pt>
    <dgm:pt modelId="{56A2A0D2-3798-45C7-9D6A-1F73A74394A1}" type="sibTrans" cxnId="{91EBB552-97E9-49EF-895D-4E0EA62E5C25}">
      <dgm:prSet/>
      <dgm:spPr/>
      <dgm:t>
        <a:bodyPr/>
        <a:lstStyle/>
        <a:p>
          <a:endParaRPr lang="zh-TW" altLang="en-US"/>
        </a:p>
      </dgm:t>
    </dgm:pt>
    <dgm:pt modelId="{2536058E-3F97-4352-930E-5E5593D0F47F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多元</a:t>
          </a:r>
          <a:r>
            <a: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endParaRPr lang="zh-TW" altLang="en-US" sz="2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86E6D7-743E-4CD5-BA52-ECE3598C2033}" type="parTrans" cxnId="{82B72F38-BA04-4FC6-AD1B-89FCE706E80F}">
      <dgm:prSet/>
      <dgm:spPr/>
      <dgm:t>
        <a:bodyPr/>
        <a:lstStyle/>
        <a:p>
          <a:endParaRPr lang="zh-TW" altLang="en-US"/>
        </a:p>
      </dgm:t>
    </dgm:pt>
    <dgm:pt modelId="{C6BC33A5-2298-41E6-9CFB-16D610D515DE}" type="sibTrans" cxnId="{82B72F38-BA04-4FC6-AD1B-89FCE706E80F}">
      <dgm:prSet/>
      <dgm:spPr/>
      <dgm:t>
        <a:bodyPr/>
        <a:lstStyle/>
        <a:p>
          <a:endParaRPr lang="zh-TW" altLang="en-US"/>
        </a:p>
      </dgm:t>
    </dgm:pt>
    <dgm:pt modelId="{D96C82EE-5AA9-48AF-842E-2CAF98BF3D44}">
      <dgm:prSet phldrT="[文字]" custT="1"/>
      <dgm:spPr/>
      <dgm:t>
        <a:bodyPr/>
        <a:lstStyle/>
        <a:p>
          <a:pPr defTabSz="180000" eaLnBrk="0">
            <a:lnSpc>
              <a:spcPct val="100000"/>
            </a:lnSpc>
            <a:spcAft>
              <a:spcPts val="0"/>
            </a:spcAft>
          </a:pPr>
          <a:r>
            <a:rPr lang="zh-TW" altLang="en-US" sz="1600" b="1" baseline="0" dirty="0" smtClean="0">
              <a:solidFill>
                <a:schemeClr val="accent4">
                  <a:lumMod val="75000"/>
                </a:schemeClr>
              </a:solidFill>
            </a:rPr>
            <a:t>閱讀教育</a:t>
          </a:r>
          <a:endParaRPr lang="zh-TW" altLang="en-US" sz="1600" b="1" baseline="0" dirty="0">
            <a:solidFill>
              <a:schemeClr val="accent4">
                <a:lumMod val="75000"/>
              </a:schemeClr>
            </a:solidFill>
          </a:endParaRPr>
        </a:p>
      </dgm:t>
    </dgm:pt>
    <dgm:pt modelId="{411E637E-F935-4B9A-8C52-659E419DEC61}" type="parTrans" cxnId="{1AEF9A0E-5D27-49A3-8B8F-86EC76D15F34}">
      <dgm:prSet/>
      <dgm:spPr/>
      <dgm:t>
        <a:bodyPr/>
        <a:lstStyle/>
        <a:p>
          <a:endParaRPr lang="zh-TW" altLang="en-US"/>
        </a:p>
      </dgm:t>
    </dgm:pt>
    <dgm:pt modelId="{57CE6388-E435-4307-9DA6-694D1EBE65E6}" type="sibTrans" cxnId="{1AEF9A0E-5D27-49A3-8B8F-86EC76D15F34}">
      <dgm:prSet/>
      <dgm:spPr/>
      <dgm:t>
        <a:bodyPr/>
        <a:lstStyle/>
        <a:p>
          <a:endParaRPr lang="zh-TW" altLang="en-US"/>
        </a:p>
      </dgm:t>
    </dgm:pt>
    <dgm:pt modelId="{61745B01-5695-4F8C-8F5B-2EB6A05DDC0A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r>
            <a: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扶助</a:t>
          </a:r>
          <a:endParaRPr lang="zh-TW" altLang="en-US" sz="2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99C8B7-EA2F-4FAB-8E1A-61C0B41624D5}" type="parTrans" cxnId="{9F36E2DB-A2A7-4145-A36F-755B5630A46A}">
      <dgm:prSet/>
      <dgm:spPr/>
      <dgm:t>
        <a:bodyPr/>
        <a:lstStyle/>
        <a:p>
          <a:endParaRPr lang="zh-TW" altLang="en-US"/>
        </a:p>
      </dgm:t>
    </dgm:pt>
    <dgm:pt modelId="{F2F759C6-64B7-41DB-B211-2AD90FCA63AF}" type="sibTrans" cxnId="{9F36E2DB-A2A7-4145-A36F-755B5630A46A}">
      <dgm:prSet/>
      <dgm:spPr/>
      <dgm:t>
        <a:bodyPr/>
        <a:lstStyle/>
        <a:p>
          <a:endParaRPr lang="zh-TW" altLang="en-US"/>
        </a:p>
      </dgm:t>
    </dgm:pt>
    <dgm:pt modelId="{6ED9E4F7-EA5C-4689-BD13-33AFF18B3ED8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rgbClr val="00B050"/>
              </a:solidFill>
            </a:rPr>
            <a:t>國英數三</a:t>
          </a:r>
          <a:r>
            <a:rPr lang="zh-TW" altLang="en-US" sz="1600" b="1" dirty="0">
              <a:solidFill>
                <a:srgbClr val="00B050"/>
              </a:solidFill>
            </a:rPr>
            <a:t>科</a:t>
          </a:r>
        </a:p>
      </dgm:t>
    </dgm:pt>
    <dgm:pt modelId="{4D38BB9F-3362-429A-A7D1-ED25BC1C3B91}" type="parTrans" cxnId="{56900891-E9B6-4437-A738-E65D41A5628C}">
      <dgm:prSet/>
      <dgm:spPr/>
      <dgm:t>
        <a:bodyPr/>
        <a:lstStyle/>
        <a:p>
          <a:endParaRPr lang="zh-TW" altLang="en-US"/>
        </a:p>
      </dgm:t>
    </dgm:pt>
    <dgm:pt modelId="{13C84E15-6AE9-475E-ADAF-FBC9D388B783}" type="sibTrans" cxnId="{56900891-E9B6-4437-A738-E65D41A5628C}">
      <dgm:prSet/>
      <dgm:spPr/>
      <dgm:t>
        <a:bodyPr/>
        <a:lstStyle/>
        <a:p>
          <a:endParaRPr lang="zh-TW" altLang="en-US"/>
        </a:p>
      </dgm:t>
    </dgm:pt>
    <dgm:pt modelId="{609BB971-C8E5-42E7-BB8D-F9467D7C3C83}">
      <dgm:prSet phldrT="[文字]" custT="1"/>
      <dgm:spPr/>
      <dgm:t>
        <a:bodyPr/>
        <a:lstStyle/>
        <a:p>
          <a:endParaRPr lang="zh-TW" altLang="en-US" sz="1400" dirty="0"/>
        </a:p>
      </dgm:t>
    </dgm:pt>
    <dgm:pt modelId="{27BBE416-9D1B-47CF-B4C9-D232F99845BB}" type="parTrans" cxnId="{4A984717-64AB-41BD-84C8-32190A20800D}">
      <dgm:prSet/>
      <dgm:spPr/>
      <dgm:t>
        <a:bodyPr/>
        <a:lstStyle/>
        <a:p>
          <a:endParaRPr lang="zh-TW" altLang="en-US"/>
        </a:p>
      </dgm:t>
    </dgm:pt>
    <dgm:pt modelId="{D533C975-DA76-4537-8888-12000C1D5227}" type="sibTrans" cxnId="{4A984717-64AB-41BD-84C8-32190A20800D}">
      <dgm:prSet/>
      <dgm:spPr/>
      <dgm:t>
        <a:bodyPr/>
        <a:lstStyle/>
        <a:p>
          <a:endParaRPr lang="zh-TW" altLang="en-US"/>
        </a:p>
      </dgm:t>
    </dgm:pt>
    <dgm:pt modelId="{BC478A58-43D7-41DC-97AB-3CBEC492244E}">
      <dgm:prSet phldrT="[文字]" custT="1"/>
      <dgm:spPr/>
      <dgm:t>
        <a:bodyPr/>
        <a:lstStyle/>
        <a:p>
          <a:endParaRPr lang="zh-TW" altLang="en-US" sz="1200"/>
        </a:p>
      </dgm:t>
    </dgm:pt>
    <dgm:pt modelId="{11465180-5410-4C3B-B607-870BA48D9EFC}" type="parTrans" cxnId="{AB556479-0695-4E5C-A342-62F3AC95506E}">
      <dgm:prSet/>
      <dgm:spPr/>
      <dgm:t>
        <a:bodyPr/>
        <a:lstStyle/>
        <a:p>
          <a:endParaRPr lang="zh-TW" altLang="en-US"/>
        </a:p>
      </dgm:t>
    </dgm:pt>
    <dgm:pt modelId="{6C4EAF2F-B628-46D6-AB30-EA2722B442AD}" type="sibTrans" cxnId="{AB556479-0695-4E5C-A342-62F3AC95506E}">
      <dgm:prSet/>
      <dgm:spPr/>
      <dgm:t>
        <a:bodyPr/>
        <a:lstStyle/>
        <a:p>
          <a:endParaRPr lang="zh-TW" altLang="en-US"/>
        </a:p>
      </dgm:t>
    </dgm:pt>
    <dgm:pt modelId="{CD9AFA0F-5287-4B41-B0AF-B8C66CFA5EBA}">
      <dgm:prSet phldrT="[文字]" custT="1"/>
      <dgm:spPr/>
      <dgm:t>
        <a:bodyPr/>
        <a:lstStyle/>
        <a:p>
          <a:endParaRPr lang="zh-TW" altLang="en-US" sz="1200" dirty="0"/>
        </a:p>
      </dgm:t>
    </dgm:pt>
    <dgm:pt modelId="{4B0729D4-F40F-408F-B46E-66C38F66B068}" type="parTrans" cxnId="{CAFB3DF3-BED3-44C3-AE83-52B113197200}">
      <dgm:prSet/>
      <dgm:spPr/>
      <dgm:t>
        <a:bodyPr/>
        <a:lstStyle/>
        <a:p>
          <a:endParaRPr lang="zh-TW" altLang="en-US"/>
        </a:p>
      </dgm:t>
    </dgm:pt>
    <dgm:pt modelId="{EE4A8A64-3B83-42B0-8212-DDD4D90005AA}" type="sibTrans" cxnId="{CAFB3DF3-BED3-44C3-AE83-52B113197200}">
      <dgm:prSet/>
      <dgm:spPr/>
      <dgm:t>
        <a:bodyPr/>
        <a:lstStyle/>
        <a:p>
          <a:endParaRPr lang="zh-TW" altLang="en-US"/>
        </a:p>
      </dgm:t>
    </dgm:pt>
    <dgm:pt modelId="{3A73DA9E-A8D1-4052-86A6-39256A990835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7030A0"/>
              </a:solidFill>
            </a:rPr>
            <a:t>編班正常化</a:t>
          </a:r>
        </a:p>
      </dgm:t>
    </dgm:pt>
    <dgm:pt modelId="{9A39FF37-C73C-4603-9BA3-A3F226D750F6}" type="parTrans" cxnId="{49EB9D22-54CC-422D-A274-48DEFD8532DB}">
      <dgm:prSet/>
      <dgm:spPr/>
      <dgm:t>
        <a:bodyPr/>
        <a:lstStyle/>
        <a:p>
          <a:endParaRPr lang="zh-TW" altLang="en-US"/>
        </a:p>
      </dgm:t>
    </dgm:pt>
    <dgm:pt modelId="{260204B2-2501-42C9-A779-94169835AE75}" type="sibTrans" cxnId="{49EB9D22-54CC-422D-A274-48DEFD8532DB}">
      <dgm:prSet/>
      <dgm:spPr/>
      <dgm:t>
        <a:bodyPr/>
        <a:lstStyle/>
        <a:p>
          <a:endParaRPr lang="zh-TW" altLang="en-US"/>
        </a:p>
      </dgm:t>
    </dgm:pt>
    <dgm:pt modelId="{A71CFE8F-ADEC-4D7E-AF9A-83D2650D254C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7030A0"/>
              </a:solidFill>
            </a:rPr>
            <a:t>教學</a:t>
          </a:r>
          <a:r>
            <a:rPr lang="zh-TW" altLang="en-US" sz="1600" b="1" dirty="0" smtClean="0">
              <a:solidFill>
                <a:srgbClr val="7030A0"/>
              </a:solidFill>
            </a:rPr>
            <a:t>活動與評量正常化</a:t>
          </a:r>
          <a:endParaRPr lang="zh-TW" altLang="en-US" sz="1600" b="1" dirty="0">
            <a:solidFill>
              <a:srgbClr val="7030A0"/>
            </a:solidFill>
          </a:endParaRPr>
        </a:p>
      </dgm:t>
    </dgm:pt>
    <dgm:pt modelId="{DE4F86D3-B908-4881-98BF-5B8F0BE1F393}" type="parTrans" cxnId="{0E03B054-9BF5-4CEF-A7D8-386C04A7CD20}">
      <dgm:prSet/>
      <dgm:spPr/>
      <dgm:t>
        <a:bodyPr/>
        <a:lstStyle/>
        <a:p>
          <a:endParaRPr lang="zh-TW" altLang="en-US"/>
        </a:p>
      </dgm:t>
    </dgm:pt>
    <dgm:pt modelId="{FEA0B730-30F9-423E-9923-258F26250708}" type="sibTrans" cxnId="{0E03B054-9BF5-4CEF-A7D8-386C04A7CD20}">
      <dgm:prSet/>
      <dgm:spPr/>
      <dgm:t>
        <a:bodyPr/>
        <a:lstStyle/>
        <a:p>
          <a:endParaRPr lang="zh-TW" altLang="en-US"/>
        </a:p>
      </dgm:t>
    </dgm:pt>
    <dgm:pt modelId="{594BBCCA-CF0B-409D-8A9F-E1B638696567}">
      <dgm:prSet phldrT="[文字]" custT="1"/>
      <dgm:spPr/>
      <dgm:t>
        <a:bodyPr/>
        <a:lstStyle/>
        <a:p>
          <a:endParaRPr lang="zh-TW" altLang="en-US" sz="1600" dirty="0"/>
        </a:p>
      </dgm:t>
    </dgm:pt>
    <dgm:pt modelId="{26EF62CF-9D98-44D9-8153-35D8C1DF2535}" type="parTrans" cxnId="{F2636C7F-0B42-4C3D-BD63-7DD6A5D9E077}">
      <dgm:prSet/>
      <dgm:spPr/>
      <dgm:t>
        <a:bodyPr/>
        <a:lstStyle/>
        <a:p>
          <a:endParaRPr lang="zh-TW" altLang="en-US"/>
        </a:p>
      </dgm:t>
    </dgm:pt>
    <dgm:pt modelId="{D02275E4-092C-42A5-B493-AD15A6D8A9F3}" type="sibTrans" cxnId="{F2636C7F-0B42-4C3D-BD63-7DD6A5D9E077}">
      <dgm:prSet/>
      <dgm:spPr/>
      <dgm:t>
        <a:bodyPr/>
        <a:lstStyle/>
        <a:p>
          <a:endParaRPr lang="zh-TW" altLang="en-US"/>
        </a:p>
      </dgm:t>
    </dgm:pt>
    <dgm:pt modelId="{56649724-17F9-4222-9651-9C1E01146FF3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FF0000"/>
              </a:solidFill>
            </a:rPr>
            <a:t>專業成長研習</a:t>
          </a:r>
        </a:p>
      </dgm:t>
    </dgm:pt>
    <dgm:pt modelId="{83362CEC-B11D-49B2-ACB0-28B1B6ABFCFA}" type="parTrans" cxnId="{04248CA5-89C3-4B4F-87F0-5159F1DDD66F}">
      <dgm:prSet/>
      <dgm:spPr/>
      <dgm:t>
        <a:bodyPr/>
        <a:lstStyle/>
        <a:p>
          <a:endParaRPr lang="zh-TW" altLang="en-US"/>
        </a:p>
      </dgm:t>
    </dgm:pt>
    <dgm:pt modelId="{D740A158-C912-4C41-A624-94CA117DE91E}" type="sibTrans" cxnId="{04248CA5-89C3-4B4F-87F0-5159F1DDD66F}">
      <dgm:prSet/>
      <dgm:spPr/>
      <dgm:t>
        <a:bodyPr/>
        <a:lstStyle/>
        <a:p>
          <a:endParaRPr lang="zh-TW" altLang="en-US"/>
        </a:p>
      </dgm:t>
    </dgm:pt>
    <dgm:pt modelId="{B02200B3-6053-4013-8571-AB2BD8BF3370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FF0000"/>
              </a:solidFill>
            </a:rPr>
            <a:t>共同備</a:t>
          </a:r>
          <a:r>
            <a:rPr lang="zh-TW" altLang="en-US" sz="1600" b="1" dirty="0" smtClean="0">
              <a:solidFill>
                <a:srgbClr val="FF0000"/>
              </a:solidFill>
            </a:rPr>
            <a:t>課公開授課</a:t>
          </a:r>
          <a:endParaRPr lang="zh-TW" altLang="en-US" sz="1600" b="1" dirty="0">
            <a:solidFill>
              <a:srgbClr val="FF0000"/>
            </a:solidFill>
          </a:endParaRPr>
        </a:p>
      </dgm:t>
    </dgm:pt>
    <dgm:pt modelId="{8380E8BA-081D-44EE-96AB-2E1F80DD3CFE}" type="parTrans" cxnId="{7E98A08B-E8A2-4A97-9A6E-E149C47C6A9E}">
      <dgm:prSet/>
      <dgm:spPr/>
      <dgm:t>
        <a:bodyPr/>
        <a:lstStyle/>
        <a:p>
          <a:endParaRPr lang="zh-TW" altLang="en-US"/>
        </a:p>
      </dgm:t>
    </dgm:pt>
    <dgm:pt modelId="{A1120210-B084-427F-9F96-5A19CFA66ED8}" type="sibTrans" cxnId="{7E98A08B-E8A2-4A97-9A6E-E149C47C6A9E}">
      <dgm:prSet/>
      <dgm:spPr/>
      <dgm:t>
        <a:bodyPr/>
        <a:lstStyle/>
        <a:p>
          <a:endParaRPr lang="zh-TW" altLang="en-US"/>
        </a:p>
      </dgm:t>
    </dgm:pt>
    <dgm:pt modelId="{8F45E98B-B4CE-40DB-A6DF-85E4ECAD993B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600" b="1" dirty="0">
              <a:solidFill>
                <a:srgbClr val="00B050"/>
              </a:solidFill>
            </a:rPr>
            <a:t>一次篩選一次成長</a:t>
          </a:r>
        </a:p>
      </dgm:t>
    </dgm:pt>
    <dgm:pt modelId="{3227885D-2AE5-4670-BA04-9E2F94180F21}" type="parTrans" cxnId="{D78C1685-40C7-4DDE-BE3B-7F16AB39FC75}">
      <dgm:prSet/>
      <dgm:spPr/>
      <dgm:t>
        <a:bodyPr/>
        <a:lstStyle/>
        <a:p>
          <a:endParaRPr lang="zh-TW" altLang="en-US"/>
        </a:p>
      </dgm:t>
    </dgm:pt>
    <dgm:pt modelId="{0A0735F5-57C9-4CFD-84AC-5019D6094FF3}" type="sibTrans" cxnId="{D78C1685-40C7-4DDE-BE3B-7F16AB39FC75}">
      <dgm:prSet/>
      <dgm:spPr/>
      <dgm:t>
        <a:bodyPr/>
        <a:lstStyle/>
        <a:p>
          <a:endParaRPr lang="zh-TW" altLang="en-US"/>
        </a:p>
      </dgm:t>
    </dgm:pt>
    <dgm:pt modelId="{FDE7392B-8F67-4F83-A579-BC1A41967F36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1600" b="1" dirty="0">
              <a:solidFill>
                <a:srgbClr val="00B050"/>
              </a:solidFill>
            </a:rPr>
            <a:t>學習成就低落學生</a:t>
          </a:r>
        </a:p>
      </dgm:t>
    </dgm:pt>
    <dgm:pt modelId="{183ED780-F361-47F6-8E78-9C24F7A99B11}" type="parTrans" cxnId="{0A2AA4ED-9B29-4C70-82CC-A5420CD656BF}">
      <dgm:prSet/>
      <dgm:spPr/>
      <dgm:t>
        <a:bodyPr/>
        <a:lstStyle/>
        <a:p>
          <a:endParaRPr lang="zh-TW" altLang="en-US"/>
        </a:p>
      </dgm:t>
    </dgm:pt>
    <dgm:pt modelId="{69958196-B9FD-48D0-B958-A11D2A802FBF}" type="sibTrans" cxnId="{0A2AA4ED-9B29-4C70-82CC-A5420CD656BF}">
      <dgm:prSet/>
      <dgm:spPr/>
      <dgm:t>
        <a:bodyPr/>
        <a:lstStyle/>
        <a:p>
          <a:endParaRPr lang="zh-TW" altLang="en-US"/>
        </a:p>
      </dgm:t>
    </dgm:pt>
    <dgm:pt modelId="{3059AF97-E70A-41AE-A6EF-F98963B7067F}">
      <dgm:prSet phldrT="[文字]" custT="1"/>
      <dgm:spPr/>
      <dgm:t>
        <a:bodyPr/>
        <a:lstStyle/>
        <a:p>
          <a:pPr defTabSz="533400">
            <a:lnSpc>
              <a:spcPct val="90000"/>
            </a:lnSpc>
            <a:spcAft>
              <a:spcPct val="15000"/>
            </a:spcAft>
          </a:pPr>
          <a:endParaRPr lang="zh-TW" altLang="en-US" sz="1200" baseline="0" dirty="0"/>
        </a:p>
      </dgm:t>
    </dgm:pt>
    <dgm:pt modelId="{C653CD65-6A65-4BBC-AD62-C41710BDA526}" type="parTrans" cxnId="{38C5EBEF-D812-4D3B-9B73-AA544A5EF6E9}">
      <dgm:prSet/>
      <dgm:spPr/>
      <dgm:t>
        <a:bodyPr/>
        <a:lstStyle/>
        <a:p>
          <a:endParaRPr lang="zh-TW" altLang="en-US"/>
        </a:p>
      </dgm:t>
    </dgm:pt>
    <dgm:pt modelId="{AC17F137-6BDD-4C7C-A4C1-B54FA6C35815}" type="sibTrans" cxnId="{38C5EBEF-D812-4D3B-9B73-AA544A5EF6E9}">
      <dgm:prSet/>
      <dgm:spPr/>
      <dgm:t>
        <a:bodyPr/>
        <a:lstStyle/>
        <a:p>
          <a:endParaRPr lang="zh-TW" altLang="en-US"/>
        </a:p>
      </dgm:t>
    </dgm:pt>
    <dgm:pt modelId="{B787A866-D73D-409F-A14F-122231F59A9B}">
      <dgm:prSet phldrT="[文字]" custT="1"/>
      <dgm:spPr/>
      <dgm:t>
        <a:bodyPr/>
        <a:lstStyle/>
        <a:p>
          <a:pPr defTabSz="533400">
            <a:lnSpc>
              <a:spcPct val="90000"/>
            </a:lnSpc>
            <a:spcAft>
              <a:spcPct val="15000"/>
            </a:spcAft>
          </a:pPr>
          <a:endParaRPr lang="zh-TW" altLang="en-US" sz="1200" baseline="0"/>
        </a:p>
      </dgm:t>
    </dgm:pt>
    <dgm:pt modelId="{9E00FB60-2F86-4366-BF9A-D178D8A99368}" type="parTrans" cxnId="{B168DCAC-08E2-4A36-9958-22D9E8C91D9A}">
      <dgm:prSet/>
      <dgm:spPr/>
      <dgm:t>
        <a:bodyPr/>
        <a:lstStyle/>
        <a:p>
          <a:endParaRPr lang="zh-TW" altLang="en-US"/>
        </a:p>
      </dgm:t>
    </dgm:pt>
    <dgm:pt modelId="{354B8BA7-9E5A-446E-98F8-BF84D5331719}" type="sibTrans" cxnId="{B168DCAC-08E2-4A36-9958-22D9E8C91D9A}">
      <dgm:prSet/>
      <dgm:spPr/>
      <dgm:t>
        <a:bodyPr/>
        <a:lstStyle/>
        <a:p>
          <a:endParaRPr lang="zh-TW" altLang="en-US"/>
        </a:p>
      </dgm:t>
    </dgm:pt>
    <dgm:pt modelId="{8302DC7F-EDBC-453E-9942-556A61C15CAB}">
      <dgm:prSet phldrT="[文字]" custT="1"/>
      <dgm:spPr/>
      <dgm:t>
        <a:bodyPr/>
        <a:lstStyle/>
        <a:p>
          <a:pPr defTabSz="180000">
            <a:lnSpc>
              <a:spcPct val="100000"/>
            </a:lnSpc>
            <a:spcAft>
              <a:spcPts val="0"/>
            </a:spcAft>
          </a:pPr>
          <a:r>
            <a:rPr lang="zh-TW" altLang="en-US" sz="1600" b="1" baseline="0" dirty="0" smtClean="0">
              <a:solidFill>
                <a:schemeClr val="accent4">
                  <a:lumMod val="75000"/>
                </a:schemeClr>
              </a:solidFill>
            </a:rPr>
            <a:t>學科闖關競賽</a:t>
          </a:r>
          <a:endParaRPr lang="zh-TW" altLang="en-US" sz="1600" b="1" baseline="0" dirty="0">
            <a:solidFill>
              <a:schemeClr val="accent4">
                <a:lumMod val="75000"/>
              </a:schemeClr>
            </a:solidFill>
          </a:endParaRPr>
        </a:p>
      </dgm:t>
    </dgm:pt>
    <dgm:pt modelId="{146F4AF1-A937-4022-8670-F226B3FB213E}" type="parTrans" cxnId="{04DB76D2-1B06-4DE0-8B9F-B26305150842}">
      <dgm:prSet/>
      <dgm:spPr/>
      <dgm:t>
        <a:bodyPr/>
        <a:lstStyle/>
        <a:p>
          <a:endParaRPr lang="zh-TW" altLang="en-US"/>
        </a:p>
      </dgm:t>
    </dgm:pt>
    <dgm:pt modelId="{0B3C5977-EFDA-4299-A142-3DB0FAA2378E}" type="sibTrans" cxnId="{04DB76D2-1B06-4DE0-8B9F-B26305150842}">
      <dgm:prSet/>
      <dgm:spPr/>
      <dgm:t>
        <a:bodyPr/>
        <a:lstStyle/>
        <a:p>
          <a:endParaRPr lang="zh-TW" altLang="en-US"/>
        </a:p>
      </dgm:t>
    </dgm:pt>
    <dgm:pt modelId="{4C858143-D4D3-4A9F-8121-4BAB87DE6660}">
      <dgm:prSet phldrT="[文字]" custT="1"/>
      <dgm:spPr/>
      <dgm:t>
        <a:bodyPr/>
        <a:lstStyle/>
        <a:p>
          <a:pPr defTabSz="533400">
            <a:lnSpc>
              <a:spcPct val="90000"/>
            </a:lnSpc>
            <a:spcAft>
              <a:spcPct val="15000"/>
            </a:spcAft>
          </a:pPr>
          <a:endParaRPr lang="zh-TW" altLang="en-US" sz="1200" baseline="0"/>
        </a:p>
      </dgm:t>
    </dgm:pt>
    <dgm:pt modelId="{2AC0362A-D021-4D9C-901A-BA557D9D0B2F}" type="parTrans" cxnId="{82C92E05-22C8-4DA8-A3C1-875545622E50}">
      <dgm:prSet/>
      <dgm:spPr/>
      <dgm:t>
        <a:bodyPr/>
        <a:lstStyle/>
        <a:p>
          <a:endParaRPr lang="zh-TW" altLang="en-US"/>
        </a:p>
      </dgm:t>
    </dgm:pt>
    <dgm:pt modelId="{D7619566-C3D3-483D-883C-D35ED1521EA9}" type="sibTrans" cxnId="{82C92E05-22C8-4DA8-A3C1-875545622E50}">
      <dgm:prSet/>
      <dgm:spPr/>
      <dgm:t>
        <a:bodyPr/>
        <a:lstStyle/>
        <a:p>
          <a:endParaRPr lang="zh-TW" altLang="en-US"/>
        </a:p>
      </dgm:t>
    </dgm:pt>
    <dgm:pt modelId="{60033086-6426-4374-B98A-4B9C5E57B390}">
      <dgm:prSet phldrT="[文字]" custT="1"/>
      <dgm:spPr/>
      <dgm:t>
        <a:bodyPr/>
        <a:lstStyle/>
        <a:p>
          <a:pPr defTabSz="180000">
            <a:lnSpc>
              <a:spcPct val="100000"/>
            </a:lnSpc>
            <a:spcAft>
              <a:spcPts val="0"/>
            </a:spcAft>
          </a:pPr>
          <a:r>
            <a:rPr lang="zh-TW" altLang="en-US" sz="1600" b="1" baseline="0" dirty="0" smtClean="0">
              <a:solidFill>
                <a:schemeClr val="accent4">
                  <a:lumMod val="75000"/>
                </a:schemeClr>
              </a:solidFill>
            </a:rPr>
            <a:t>各項競賽活動</a:t>
          </a:r>
          <a:endParaRPr lang="zh-TW" altLang="en-US" sz="1600" b="1" baseline="0" dirty="0">
            <a:solidFill>
              <a:schemeClr val="accent4">
                <a:lumMod val="75000"/>
              </a:schemeClr>
            </a:solidFill>
          </a:endParaRPr>
        </a:p>
      </dgm:t>
    </dgm:pt>
    <dgm:pt modelId="{09A6F1E5-8D73-47B4-AC0D-07D2818D0AA1}" type="parTrans" cxnId="{CE4A3B26-D515-469C-B402-EE89ED5291A8}">
      <dgm:prSet/>
      <dgm:spPr/>
      <dgm:t>
        <a:bodyPr/>
        <a:lstStyle/>
        <a:p>
          <a:endParaRPr lang="zh-TW" altLang="en-US"/>
        </a:p>
      </dgm:t>
    </dgm:pt>
    <dgm:pt modelId="{78DD2EAE-B934-45AB-95DD-68D4EB12C843}" type="sibTrans" cxnId="{CE4A3B26-D515-469C-B402-EE89ED5291A8}">
      <dgm:prSet/>
      <dgm:spPr/>
      <dgm:t>
        <a:bodyPr/>
        <a:lstStyle/>
        <a:p>
          <a:endParaRPr lang="zh-TW" altLang="en-US"/>
        </a:p>
      </dgm:t>
    </dgm:pt>
    <dgm:pt modelId="{F01EE8C8-1411-4C01-96EF-A1ACD0F4F5FF}">
      <dgm:prSet phldrT="[文字]" custT="1"/>
      <dgm:spPr/>
      <dgm:t>
        <a:bodyPr/>
        <a:lstStyle/>
        <a:p>
          <a:pPr defTabSz="533400">
            <a:lnSpc>
              <a:spcPct val="90000"/>
            </a:lnSpc>
            <a:spcAft>
              <a:spcPct val="15000"/>
            </a:spcAft>
          </a:pPr>
          <a:endParaRPr lang="zh-TW" altLang="en-US" sz="1200" baseline="0" dirty="0"/>
        </a:p>
      </dgm:t>
    </dgm:pt>
    <dgm:pt modelId="{2ACBA49E-20D0-4F16-8D23-F58A6066AE15}" type="parTrans" cxnId="{62292605-6813-45A3-AE70-DC6E2C1020DC}">
      <dgm:prSet/>
      <dgm:spPr/>
      <dgm:t>
        <a:bodyPr/>
        <a:lstStyle/>
        <a:p>
          <a:endParaRPr lang="zh-TW" altLang="en-US"/>
        </a:p>
      </dgm:t>
    </dgm:pt>
    <dgm:pt modelId="{5B3C2379-86A9-4CA5-9A74-DEEE18BFF9E8}" type="sibTrans" cxnId="{62292605-6813-45A3-AE70-DC6E2C1020DC}">
      <dgm:prSet/>
      <dgm:spPr/>
      <dgm:t>
        <a:bodyPr/>
        <a:lstStyle/>
        <a:p>
          <a:endParaRPr lang="zh-TW" altLang="en-US"/>
        </a:p>
      </dgm:t>
    </dgm:pt>
    <dgm:pt modelId="{70C01642-69B0-4878-8982-6EEC500CF243}">
      <dgm:prSet phldrT="[文字]" custT="1"/>
      <dgm:spPr/>
      <dgm:t>
        <a:bodyPr/>
        <a:lstStyle/>
        <a:p>
          <a:pPr defTabSz="533400">
            <a:lnSpc>
              <a:spcPct val="90000"/>
            </a:lnSpc>
            <a:spcAft>
              <a:spcPct val="15000"/>
            </a:spcAft>
          </a:pPr>
          <a:endParaRPr lang="zh-TW" altLang="en-US" sz="1200" baseline="0" dirty="0"/>
        </a:p>
      </dgm:t>
    </dgm:pt>
    <dgm:pt modelId="{1AE070FC-4EA2-411F-8F0C-C3554028B43E}" type="parTrans" cxnId="{C65DB4C0-18A5-4E23-9948-C093137FA822}">
      <dgm:prSet/>
      <dgm:spPr/>
      <dgm:t>
        <a:bodyPr/>
        <a:lstStyle/>
        <a:p>
          <a:endParaRPr lang="zh-TW" altLang="en-US"/>
        </a:p>
      </dgm:t>
    </dgm:pt>
    <dgm:pt modelId="{F880AE9C-35C6-43B7-8799-AAD1B0E1996E}" type="sibTrans" cxnId="{C65DB4C0-18A5-4E23-9948-C093137FA822}">
      <dgm:prSet/>
      <dgm:spPr/>
      <dgm:t>
        <a:bodyPr/>
        <a:lstStyle/>
        <a:p>
          <a:endParaRPr lang="zh-TW" altLang="en-US"/>
        </a:p>
      </dgm:t>
    </dgm:pt>
    <dgm:pt modelId="{79268D09-67D5-472D-9568-93C9EEC4E5F7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zh-TW" altLang="en-US" sz="1200"/>
        </a:p>
      </dgm:t>
    </dgm:pt>
    <dgm:pt modelId="{D2F3F8FD-A608-4938-9EB2-52BC1A75D078}" type="parTrans" cxnId="{4EB14DFA-4E8E-4122-97B2-5AF62611DF7B}">
      <dgm:prSet/>
      <dgm:spPr/>
      <dgm:t>
        <a:bodyPr/>
        <a:lstStyle/>
        <a:p>
          <a:endParaRPr lang="zh-TW" altLang="en-US"/>
        </a:p>
      </dgm:t>
    </dgm:pt>
    <dgm:pt modelId="{0494B419-774C-47F7-B6B8-67C1CF4DA857}" type="sibTrans" cxnId="{4EB14DFA-4E8E-4122-97B2-5AF62611DF7B}">
      <dgm:prSet/>
      <dgm:spPr/>
      <dgm:t>
        <a:bodyPr/>
        <a:lstStyle/>
        <a:p>
          <a:endParaRPr lang="zh-TW" altLang="en-US"/>
        </a:p>
      </dgm:t>
    </dgm:pt>
    <dgm:pt modelId="{52E736E0-2F0F-490E-B8BA-992841075DD9}">
      <dgm:prSet phldrT="[文字]" custT="1"/>
      <dgm:spPr/>
      <dgm:t>
        <a:bodyPr/>
        <a:lstStyle/>
        <a:p>
          <a:pPr defTabSz="180000">
            <a:lnSpc>
              <a:spcPct val="100000"/>
            </a:lnSpc>
            <a:spcAft>
              <a:spcPts val="0"/>
            </a:spcAft>
          </a:pPr>
          <a:r>
            <a:rPr lang="zh-TW" altLang="en-US" sz="1600" b="1" baseline="0" dirty="0" smtClean="0">
              <a:solidFill>
                <a:schemeClr val="accent4">
                  <a:lumMod val="75000"/>
                </a:schemeClr>
              </a:solidFill>
            </a:rPr>
            <a:t>社團活動</a:t>
          </a:r>
          <a:endParaRPr lang="zh-TW" altLang="en-US" sz="1600" b="1" baseline="0" dirty="0">
            <a:solidFill>
              <a:schemeClr val="accent4">
                <a:lumMod val="75000"/>
              </a:schemeClr>
            </a:solidFill>
          </a:endParaRPr>
        </a:p>
      </dgm:t>
    </dgm:pt>
    <dgm:pt modelId="{EEDF50F9-AD0B-4E75-994D-6D549357FDB3}" type="parTrans" cxnId="{2C5A4134-60D0-4EBF-8416-D9B63862AADF}">
      <dgm:prSet/>
      <dgm:spPr/>
      <dgm:t>
        <a:bodyPr/>
        <a:lstStyle/>
        <a:p>
          <a:endParaRPr lang="zh-TW" altLang="en-US"/>
        </a:p>
      </dgm:t>
    </dgm:pt>
    <dgm:pt modelId="{B19EDC20-AC42-49AC-B0A0-58BB0B01B556}" type="sibTrans" cxnId="{2C5A4134-60D0-4EBF-8416-D9B63862AADF}">
      <dgm:prSet/>
      <dgm:spPr/>
      <dgm:t>
        <a:bodyPr/>
        <a:lstStyle/>
        <a:p>
          <a:endParaRPr lang="zh-TW" altLang="en-US"/>
        </a:p>
      </dgm:t>
    </dgm:pt>
    <dgm:pt modelId="{2451551A-87F5-42DF-B6B8-D422352A20D6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zh-TW" altLang="en-US" sz="1200" dirty="0"/>
        </a:p>
      </dgm:t>
    </dgm:pt>
    <dgm:pt modelId="{56896597-6B50-4849-9D06-4F42EF1DC9F6}" type="parTrans" cxnId="{417E2564-3DB4-49C7-96A5-97BC99838753}">
      <dgm:prSet/>
      <dgm:spPr/>
      <dgm:t>
        <a:bodyPr/>
        <a:lstStyle/>
        <a:p>
          <a:endParaRPr lang="zh-TW" altLang="en-US"/>
        </a:p>
      </dgm:t>
    </dgm:pt>
    <dgm:pt modelId="{38FFC240-30E5-436E-B824-2B4BB34FBE7F}" type="sibTrans" cxnId="{417E2564-3DB4-49C7-96A5-97BC99838753}">
      <dgm:prSet/>
      <dgm:spPr/>
      <dgm:t>
        <a:bodyPr/>
        <a:lstStyle/>
        <a:p>
          <a:endParaRPr lang="zh-TW" altLang="en-US"/>
        </a:p>
      </dgm:t>
    </dgm:pt>
    <dgm:pt modelId="{DFD7FC68-BB0A-454E-9A12-C15CDC8DD796}">
      <dgm:prSet phldrT="[文字]" custT="1"/>
      <dgm:spPr/>
      <dgm:t>
        <a:bodyPr/>
        <a:lstStyle/>
        <a:p>
          <a:r>
            <a:rPr lang="zh-TW" altLang="en-US" sz="1600" b="1" dirty="0" smtClean="0">
              <a:solidFill>
                <a:srgbClr val="FF0000"/>
              </a:solidFill>
            </a:rPr>
            <a:t>雙語及國際教育</a:t>
          </a:r>
          <a:endParaRPr lang="zh-TW" altLang="en-US" sz="1600" b="1" dirty="0">
            <a:solidFill>
              <a:srgbClr val="FF0000"/>
            </a:solidFill>
          </a:endParaRPr>
        </a:p>
      </dgm:t>
    </dgm:pt>
    <dgm:pt modelId="{147BAACA-0D28-49BC-B422-8EA4735B58ED}" type="parTrans" cxnId="{D65E96DB-2EA0-48E8-9366-F5E298FFD163}">
      <dgm:prSet/>
      <dgm:spPr/>
      <dgm:t>
        <a:bodyPr/>
        <a:lstStyle/>
        <a:p>
          <a:endParaRPr lang="zh-TW" altLang="en-US"/>
        </a:p>
      </dgm:t>
    </dgm:pt>
    <dgm:pt modelId="{432942D7-B370-4715-A025-A9C65AF2F709}" type="sibTrans" cxnId="{D65E96DB-2EA0-48E8-9366-F5E298FFD163}">
      <dgm:prSet/>
      <dgm:spPr/>
      <dgm:t>
        <a:bodyPr/>
        <a:lstStyle/>
        <a:p>
          <a:endParaRPr lang="zh-TW" altLang="en-US"/>
        </a:p>
      </dgm:t>
    </dgm:pt>
    <dgm:pt modelId="{449645CA-4D48-491F-94B6-603879BAADB7}" type="pres">
      <dgm:prSet presAssocID="{5ED04F19-71EE-4DC4-918D-0036B470B79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862C8C9-D44D-49E8-AC97-1670641E3AB3}" type="pres">
      <dgm:prSet presAssocID="{5ED04F19-71EE-4DC4-918D-0036B470B797}" presName="children" presStyleCnt="0"/>
      <dgm:spPr/>
    </dgm:pt>
    <dgm:pt modelId="{96DF3078-578C-41A3-AD8C-09F5954875F1}" type="pres">
      <dgm:prSet presAssocID="{5ED04F19-71EE-4DC4-918D-0036B470B797}" presName="child1group" presStyleCnt="0"/>
      <dgm:spPr/>
    </dgm:pt>
    <dgm:pt modelId="{FFDB37AA-623F-4834-AF7E-3B9CBEE8D0A2}" type="pres">
      <dgm:prSet presAssocID="{5ED04F19-71EE-4DC4-918D-0036B470B797}" presName="child1" presStyleLbl="bgAcc1" presStyleIdx="0" presStyleCnt="4" custScaleX="142172" custScaleY="148000" custLinFactNeighborX="-21836" custLinFactNeighborY="30211"/>
      <dgm:spPr/>
      <dgm:t>
        <a:bodyPr/>
        <a:lstStyle/>
        <a:p>
          <a:endParaRPr lang="zh-TW" altLang="en-US"/>
        </a:p>
      </dgm:t>
    </dgm:pt>
    <dgm:pt modelId="{B971CAA1-0EE1-4938-A72A-93C4024125B2}" type="pres">
      <dgm:prSet presAssocID="{5ED04F19-71EE-4DC4-918D-0036B470B79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BA306B9-03B1-4997-8830-BC8C8E22FB1B}" type="pres">
      <dgm:prSet presAssocID="{5ED04F19-71EE-4DC4-918D-0036B470B797}" presName="child2group" presStyleCnt="0"/>
      <dgm:spPr/>
    </dgm:pt>
    <dgm:pt modelId="{7229D5B7-8555-4133-BCD8-AF813606D7ED}" type="pres">
      <dgm:prSet presAssocID="{5ED04F19-71EE-4DC4-918D-0036B470B797}" presName="child2" presStyleLbl="bgAcc1" presStyleIdx="1" presStyleCnt="4" custScaleX="137911" custScaleY="143988" custLinFactNeighborX="27073" custLinFactNeighborY="30948"/>
      <dgm:spPr/>
      <dgm:t>
        <a:bodyPr/>
        <a:lstStyle/>
        <a:p>
          <a:endParaRPr lang="zh-TW" altLang="en-US"/>
        </a:p>
      </dgm:t>
    </dgm:pt>
    <dgm:pt modelId="{BF3012E5-DBB3-4DF6-A51A-24A1EC3CF0C0}" type="pres">
      <dgm:prSet presAssocID="{5ED04F19-71EE-4DC4-918D-0036B470B79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775DF-33F9-4B40-B4F9-798B50407BA9}" type="pres">
      <dgm:prSet presAssocID="{5ED04F19-71EE-4DC4-918D-0036B470B797}" presName="child3group" presStyleCnt="0"/>
      <dgm:spPr/>
    </dgm:pt>
    <dgm:pt modelId="{4C1CF6BC-B863-4F31-852B-753957A42A7A}" type="pres">
      <dgm:prSet presAssocID="{5ED04F19-71EE-4DC4-918D-0036B470B797}" presName="child3" presStyleLbl="bgAcc1" presStyleIdx="2" presStyleCnt="4" custScaleX="149003" custScaleY="163382" custLinFactNeighborX="22748" custLinFactNeighborY="-9423"/>
      <dgm:spPr/>
      <dgm:t>
        <a:bodyPr/>
        <a:lstStyle/>
        <a:p>
          <a:endParaRPr lang="zh-TW" altLang="en-US"/>
        </a:p>
      </dgm:t>
    </dgm:pt>
    <dgm:pt modelId="{F3E86084-2353-4EF0-9366-4C8B65B7086D}" type="pres">
      <dgm:prSet presAssocID="{5ED04F19-71EE-4DC4-918D-0036B470B79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F136E5-13C4-4C3D-901A-BE49F5E6854C}" type="pres">
      <dgm:prSet presAssocID="{5ED04F19-71EE-4DC4-918D-0036B470B797}" presName="child4group" presStyleCnt="0"/>
      <dgm:spPr/>
    </dgm:pt>
    <dgm:pt modelId="{99992454-9752-466E-B531-91B6E5C795E6}" type="pres">
      <dgm:prSet presAssocID="{5ED04F19-71EE-4DC4-918D-0036B470B797}" presName="child4" presStyleLbl="bgAcc1" presStyleIdx="3" presStyleCnt="4" custScaleX="147037" custScaleY="153045" custLinFactNeighborX="-17171" custLinFactNeighborY="-13192"/>
      <dgm:spPr/>
      <dgm:t>
        <a:bodyPr/>
        <a:lstStyle/>
        <a:p>
          <a:endParaRPr lang="zh-TW" altLang="en-US"/>
        </a:p>
      </dgm:t>
    </dgm:pt>
    <dgm:pt modelId="{EA19E237-6B87-4CE4-B400-3CFA7E99930A}" type="pres">
      <dgm:prSet presAssocID="{5ED04F19-71EE-4DC4-918D-0036B470B79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D931B4-15E4-42C1-B0B6-B968AE920C37}" type="pres">
      <dgm:prSet presAssocID="{5ED04F19-71EE-4DC4-918D-0036B470B797}" presName="childPlaceholder" presStyleCnt="0"/>
      <dgm:spPr/>
    </dgm:pt>
    <dgm:pt modelId="{574FB985-096C-47BF-83FD-9B301EC61822}" type="pres">
      <dgm:prSet presAssocID="{5ED04F19-71EE-4DC4-918D-0036B470B797}" presName="circle" presStyleCnt="0"/>
      <dgm:spPr/>
    </dgm:pt>
    <dgm:pt modelId="{5228213E-98AE-4DC2-A308-BFDCEE4E6C1F}" type="pres">
      <dgm:prSet presAssocID="{5ED04F19-71EE-4DC4-918D-0036B470B79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0892C-C40C-4944-9148-917E4152A140}" type="pres">
      <dgm:prSet presAssocID="{5ED04F19-71EE-4DC4-918D-0036B470B79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79C304-3E8B-45E0-8DBB-75017996D5AF}" type="pres">
      <dgm:prSet presAssocID="{5ED04F19-71EE-4DC4-918D-0036B470B79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049674-5026-42FE-B3DF-5F35E5EDF1E7}" type="pres">
      <dgm:prSet presAssocID="{5ED04F19-71EE-4DC4-918D-0036B470B79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939AB3-E4F8-4137-898F-18B5645366E4}" type="pres">
      <dgm:prSet presAssocID="{5ED04F19-71EE-4DC4-918D-0036B470B797}" presName="quadrantPlaceholder" presStyleCnt="0"/>
      <dgm:spPr/>
    </dgm:pt>
    <dgm:pt modelId="{B4BE61C3-58D4-4AB2-B2BD-9810E0C946BD}" type="pres">
      <dgm:prSet presAssocID="{5ED04F19-71EE-4DC4-918D-0036B470B797}" presName="center1" presStyleLbl="fgShp" presStyleIdx="0" presStyleCnt="2"/>
      <dgm:spPr/>
    </dgm:pt>
    <dgm:pt modelId="{191CB95D-D282-4BE6-AC43-CA55EB7FD9B3}" type="pres">
      <dgm:prSet presAssocID="{5ED04F19-71EE-4DC4-918D-0036B470B797}" presName="center2" presStyleLbl="fgShp" presStyleIdx="1" presStyleCnt="2"/>
      <dgm:spPr/>
    </dgm:pt>
  </dgm:ptLst>
  <dgm:cxnLst>
    <dgm:cxn modelId="{F38D898B-D423-4F83-89A4-05389E15CEA3}" type="presOf" srcId="{8302DC7F-EDBC-453E-9942-556A61C15CAB}" destId="{4C1CF6BC-B863-4F31-852B-753957A42A7A}" srcOrd="0" destOrd="2" presId="urn:microsoft.com/office/officeart/2005/8/layout/cycle4"/>
    <dgm:cxn modelId="{4EB14DFA-4E8E-4122-97B2-5AF62611DF7B}" srcId="{61745B01-5695-4F8C-8F5B-2EB6A05DDC0A}" destId="{79268D09-67D5-472D-9568-93C9EEC4E5F7}" srcOrd="4" destOrd="0" parTransId="{D2F3F8FD-A608-4938-9EB2-52BC1A75D078}" sibTransId="{0494B419-774C-47F7-B6B8-67C1CF4DA857}"/>
    <dgm:cxn modelId="{C65DB4C0-18A5-4E23-9948-C093137FA822}" srcId="{2536058E-3F97-4352-930E-5E5593D0F47F}" destId="{70C01642-69B0-4878-8982-6EEC500CF243}" srcOrd="4" destOrd="0" parTransId="{1AE070FC-4EA2-411F-8F0C-C3554028B43E}" sibTransId="{F880AE9C-35C6-43B7-8799-AAD1B0E1996E}"/>
    <dgm:cxn modelId="{56900891-E9B6-4437-A738-E65D41A5628C}" srcId="{61745B01-5695-4F8C-8F5B-2EB6A05DDC0A}" destId="{6ED9E4F7-EA5C-4689-BD13-33AFF18B3ED8}" srcOrd="0" destOrd="0" parTransId="{4D38BB9F-3362-429A-A7D1-ED25BC1C3B91}" sibTransId="{13C84E15-6AE9-475E-ADAF-FBC9D388B783}"/>
    <dgm:cxn modelId="{49EB9D22-54CC-422D-A274-48DEFD8532DB}" srcId="{71590FB5-3ECD-4348-AA92-D8DBD4E4F037}" destId="{3A73DA9E-A8D1-4052-86A6-39256A990835}" srcOrd="0" destOrd="0" parTransId="{9A39FF37-C73C-4603-9BA3-A3F226D750F6}" sibTransId="{260204B2-2501-42C9-A779-94169835AE75}"/>
    <dgm:cxn modelId="{D78C1685-40C7-4DDE-BE3B-7F16AB39FC75}" srcId="{61745B01-5695-4F8C-8F5B-2EB6A05DDC0A}" destId="{8F45E98B-B4CE-40DB-A6DF-85E4ECAD993B}" srcOrd="1" destOrd="0" parTransId="{3227885D-2AE5-4670-BA04-9E2F94180F21}" sibTransId="{0A0735F5-57C9-4CFD-84AC-5019D6094FF3}"/>
    <dgm:cxn modelId="{39EC818F-7E05-4CA3-AE54-B635C9F7408E}" type="presOf" srcId="{B02200B3-6053-4013-8571-AB2BD8BF3370}" destId="{B971CAA1-0EE1-4938-A72A-93C4024125B2}" srcOrd="1" destOrd="2" presId="urn:microsoft.com/office/officeart/2005/8/layout/cycle4"/>
    <dgm:cxn modelId="{A9328749-29F4-4182-8ED5-6C7FA14A0D7A}" type="presOf" srcId="{594BBCCA-CF0B-409D-8A9F-E1B638696567}" destId="{BF3012E5-DBB3-4DF6-A51A-24A1EC3CF0C0}" srcOrd="1" destOrd="3" presId="urn:microsoft.com/office/officeart/2005/8/layout/cycle4"/>
    <dgm:cxn modelId="{0A2AA4ED-9B29-4C70-82CC-A5420CD656BF}" srcId="{61745B01-5695-4F8C-8F5B-2EB6A05DDC0A}" destId="{FDE7392B-8F67-4F83-A579-BC1A41967F36}" srcOrd="2" destOrd="0" parTransId="{183ED780-F361-47F6-8E78-9C24F7A99B11}" sibTransId="{69958196-B9FD-48D0-B958-A11D2A802FBF}"/>
    <dgm:cxn modelId="{2B9BC230-9F75-446D-86D9-BCCFD96CCAF2}" type="presOf" srcId="{4C858143-D4D3-4A9F-8121-4BAB87DE6660}" destId="{4C1CF6BC-B863-4F31-852B-753957A42A7A}" srcOrd="0" destOrd="6" presId="urn:microsoft.com/office/officeart/2005/8/layout/cycle4"/>
    <dgm:cxn modelId="{86EC6378-7B5F-4FA9-95F0-36400210B320}" srcId="{38F112C5-827B-45C2-8DE0-2774C3E8A9D7}" destId="{30F69F69-A86F-4C28-8814-3D8A4BA51F9B}" srcOrd="0" destOrd="0" parTransId="{7DF871FD-D922-4596-AF27-7D3423B75AF7}" sibTransId="{AEEF835A-32F9-4AA1-AFAA-8E749ED55762}"/>
    <dgm:cxn modelId="{6F9B035D-10C6-4E95-8BE0-F73B2BFE5A45}" type="presOf" srcId="{B02200B3-6053-4013-8571-AB2BD8BF3370}" destId="{FFDB37AA-623F-4834-AF7E-3B9CBEE8D0A2}" srcOrd="0" destOrd="2" presId="urn:microsoft.com/office/officeart/2005/8/layout/cycle4"/>
    <dgm:cxn modelId="{EB2F69FD-92FD-4388-8084-9B2B88E1FC3A}" type="presOf" srcId="{609BB971-C8E5-42E7-BB8D-F9467D7C3C83}" destId="{7229D5B7-8555-4133-BCD8-AF813606D7ED}" srcOrd="0" destOrd="6" presId="urn:microsoft.com/office/officeart/2005/8/layout/cycle4"/>
    <dgm:cxn modelId="{1F8F0DA8-665B-4BF3-86A8-D2F208BA192D}" type="presOf" srcId="{52E736E0-2F0F-490E-B8BA-992841075DD9}" destId="{F3E86084-2353-4EF0-9366-4C8B65B7086D}" srcOrd="1" destOrd="3" presId="urn:microsoft.com/office/officeart/2005/8/layout/cycle4"/>
    <dgm:cxn modelId="{BF31D283-0D9C-4179-8D1C-662D5EFD94BD}" type="presOf" srcId="{71590FB5-3ECD-4348-AA92-D8DBD4E4F037}" destId="{AE30892C-C40C-4944-9148-917E4152A140}" srcOrd="0" destOrd="0" presId="urn:microsoft.com/office/officeart/2005/8/layout/cycle4"/>
    <dgm:cxn modelId="{91EBB552-97E9-49EF-895D-4E0EA62E5C25}" srcId="{71590FB5-3ECD-4348-AA92-D8DBD4E4F037}" destId="{D94111A4-5932-4AE3-A8AA-9A9874B1559B}" srcOrd="1" destOrd="0" parTransId="{C98E4C26-2974-421B-B6D9-D1C73558B344}" sibTransId="{56A2A0D2-3798-45C7-9D6A-1F73A74394A1}"/>
    <dgm:cxn modelId="{9FC6BEC8-F066-40C4-9701-2A119EB676BD}" type="presOf" srcId="{2536058E-3F97-4352-930E-5E5593D0F47F}" destId="{CF79C304-3E8B-45E0-8DBB-75017996D5AF}" srcOrd="0" destOrd="0" presId="urn:microsoft.com/office/officeart/2005/8/layout/cycle4"/>
    <dgm:cxn modelId="{1627B651-DDAE-426E-AFA8-2DDF4AD52D32}" srcId="{5ED04F19-71EE-4DC4-918D-0036B470B797}" destId="{38F112C5-827B-45C2-8DE0-2774C3E8A9D7}" srcOrd="0" destOrd="0" parTransId="{E1AD5D6B-0A5E-47C4-8FE6-8998F684960A}" sibTransId="{1E20A0F2-D98D-453B-927E-B0D3BAD8292C}"/>
    <dgm:cxn modelId="{811316BD-B985-4B34-9454-FBA7BE6890B2}" type="presOf" srcId="{B787A866-D73D-409F-A14F-122231F59A9B}" destId="{F3E86084-2353-4EF0-9366-4C8B65B7086D}" srcOrd="1" destOrd="7" presId="urn:microsoft.com/office/officeart/2005/8/layout/cycle4"/>
    <dgm:cxn modelId="{7FD3D30C-92B1-45C6-A5F4-52A0D79E7C81}" type="presOf" srcId="{BC478A58-43D7-41DC-97AB-3CBEC492244E}" destId="{7229D5B7-8555-4133-BCD8-AF813606D7ED}" srcOrd="0" destOrd="5" presId="urn:microsoft.com/office/officeart/2005/8/layout/cycle4"/>
    <dgm:cxn modelId="{EF4ACC97-45E4-44CD-BCAF-2835C65A8596}" type="presOf" srcId="{594BBCCA-CF0B-409D-8A9F-E1B638696567}" destId="{7229D5B7-8555-4133-BCD8-AF813606D7ED}" srcOrd="0" destOrd="3" presId="urn:microsoft.com/office/officeart/2005/8/layout/cycle4"/>
    <dgm:cxn modelId="{D8A9719C-5EDA-4892-8BF7-3174C2F4499C}" type="presOf" srcId="{D94111A4-5932-4AE3-A8AA-9A9874B1559B}" destId="{BF3012E5-DBB3-4DF6-A51A-24A1EC3CF0C0}" srcOrd="1" destOrd="1" presId="urn:microsoft.com/office/officeart/2005/8/layout/cycle4"/>
    <dgm:cxn modelId="{CA277EB6-CEED-44D8-8648-E6E3E2C29D03}" type="presOf" srcId="{F01EE8C8-1411-4C01-96EF-A1ACD0F4F5FF}" destId="{4C1CF6BC-B863-4F31-852B-753957A42A7A}" srcOrd="0" destOrd="5" presId="urn:microsoft.com/office/officeart/2005/8/layout/cycle4"/>
    <dgm:cxn modelId="{82B72F38-BA04-4FC6-AD1B-89FCE706E80F}" srcId="{5ED04F19-71EE-4DC4-918D-0036B470B797}" destId="{2536058E-3F97-4352-930E-5E5593D0F47F}" srcOrd="2" destOrd="0" parTransId="{EF86E6D7-743E-4CD5-BA52-ECE3598C2033}" sibTransId="{C6BC33A5-2298-41E6-9CFB-16D610D515DE}"/>
    <dgm:cxn modelId="{57DE9EDE-7F0D-4C72-8E46-D84952C72D09}" type="presOf" srcId="{6ED9E4F7-EA5C-4689-BD13-33AFF18B3ED8}" destId="{99992454-9752-466E-B531-91B6E5C795E6}" srcOrd="0" destOrd="0" presId="urn:microsoft.com/office/officeart/2005/8/layout/cycle4"/>
    <dgm:cxn modelId="{AB556479-0695-4E5C-A342-62F3AC95506E}" srcId="{71590FB5-3ECD-4348-AA92-D8DBD4E4F037}" destId="{BC478A58-43D7-41DC-97AB-3CBEC492244E}" srcOrd="5" destOrd="0" parTransId="{11465180-5410-4C3B-B607-870BA48D9EFC}" sibTransId="{6C4EAF2F-B628-46D6-AB30-EA2722B442AD}"/>
    <dgm:cxn modelId="{CAFB3DF3-BED3-44C3-AE83-52B113197200}" srcId="{71590FB5-3ECD-4348-AA92-D8DBD4E4F037}" destId="{CD9AFA0F-5287-4B41-B0AF-B8C66CFA5EBA}" srcOrd="4" destOrd="0" parTransId="{4B0729D4-F40F-408F-B46E-66C38F66B068}" sibTransId="{EE4A8A64-3B83-42B0-8212-DDD4D90005AA}"/>
    <dgm:cxn modelId="{62292605-6813-45A3-AE70-DC6E2C1020DC}" srcId="{2536058E-3F97-4352-930E-5E5593D0F47F}" destId="{F01EE8C8-1411-4C01-96EF-A1ACD0F4F5FF}" srcOrd="5" destOrd="0" parTransId="{2ACBA49E-20D0-4F16-8D23-F58A6066AE15}" sibTransId="{5B3C2379-86A9-4CA5-9A74-DEEE18BFF9E8}"/>
    <dgm:cxn modelId="{4A9E7ADE-4E5F-4969-993B-6C9F18A04426}" type="presOf" srcId="{79268D09-67D5-472D-9568-93C9EEC4E5F7}" destId="{EA19E237-6B87-4CE4-B400-3CFA7E99930A}" srcOrd="1" destOrd="4" presId="urn:microsoft.com/office/officeart/2005/8/layout/cycle4"/>
    <dgm:cxn modelId="{9938E42C-47A9-4AB2-A4BE-B502D33F052C}" type="presOf" srcId="{FDE7392B-8F67-4F83-A579-BC1A41967F36}" destId="{99992454-9752-466E-B531-91B6E5C795E6}" srcOrd="0" destOrd="2" presId="urn:microsoft.com/office/officeart/2005/8/layout/cycle4"/>
    <dgm:cxn modelId="{5EDFE5DA-2409-4EC5-AB51-DF33A03003B6}" type="presOf" srcId="{A71CFE8F-ADEC-4D7E-AF9A-83D2650D254C}" destId="{7229D5B7-8555-4133-BCD8-AF813606D7ED}" srcOrd="0" destOrd="2" presId="urn:microsoft.com/office/officeart/2005/8/layout/cycle4"/>
    <dgm:cxn modelId="{D781F821-D5E7-4219-98AD-4A69C3E8180B}" type="presOf" srcId="{8F45E98B-B4CE-40DB-A6DF-85E4ECAD993B}" destId="{EA19E237-6B87-4CE4-B400-3CFA7E99930A}" srcOrd="1" destOrd="1" presId="urn:microsoft.com/office/officeart/2005/8/layout/cycle4"/>
    <dgm:cxn modelId="{7EA3AA76-2B8F-45EE-A052-4D1B76D9025B}" type="presOf" srcId="{6ED9E4F7-EA5C-4689-BD13-33AFF18B3ED8}" destId="{EA19E237-6B87-4CE4-B400-3CFA7E99930A}" srcOrd="1" destOrd="0" presId="urn:microsoft.com/office/officeart/2005/8/layout/cycle4"/>
    <dgm:cxn modelId="{E3816023-7927-448C-81F1-5F41D1572E70}" type="presOf" srcId="{56649724-17F9-4222-9651-9C1E01146FF3}" destId="{FFDB37AA-623F-4834-AF7E-3B9CBEE8D0A2}" srcOrd="0" destOrd="1" presId="urn:microsoft.com/office/officeart/2005/8/layout/cycle4"/>
    <dgm:cxn modelId="{D4115BA0-9CE4-4EDB-80C2-32B9542F7A4C}" type="presOf" srcId="{70C01642-69B0-4878-8982-6EEC500CF243}" destId="{4C1CF6BC-B863-4F31-852B-753957A42A7A}" srcOrd="0" destOrd="4" presId="urn:microsoft.com/office/officeart/2005/8/layout/cycle4"/>
    <dgm:cxn modelId="{4D360B91-BAE7-45E5-B1D8-5148C1114D3C}" type="presOf" srcId="{61745B01-5695-4F8C-8F5B-2EB6A05DDC0A}" destId="{90049674-5026-42FE-B3DF-5F35E5EDF1E7}" srcOrd="0" destOrd="0" presId="urn:microsoft.com/office/officeart/2005/8/layout/cycle4"/>
    <dgm:cxn modelId="{7E98A08B-E8A2-4A97-9A6E-E149C47C6A9E}" srcId="{38F112C5-827B-45C2-8DE0-2774C3E8A9D7}" destId="{B02200B3-6053-4013-8571-AB2BD8BF3370}" srcOrd="2" destOrd="0" parTransId="{8380E8BA-081D-44EE-96AB-2E1F80DD3CFE}" sibTransId="{A1120210-B084-427F-9F96-5A19CFA66ED8}"/>
    <dgm:cxn modelId="{9F36E2DB-A2A7-4145-A36F-755B5630A46A}" srcId="{5ED04F19-71EE-4DC4-918D-0036B470B797}" destId="{61745B01-5695-4F8C-8F5B-2EB6A05DDC0A}" srcOrd="3" destOrd="0" parTransId="{AA99C8B7-EA2F-4FAB-8E1A-61C0B41624D5}" sibTransId="{F2F759C6-64B7-41DB-B211-2AD90FCA63AF}"/>
    <dgm:cxn modelId="{0E544585-1C84-49AF-852E-932F9081E49E}" type="presOf" srcId="{B787A866-D73D-409F-A14F-122231F59A9B}" destId="{4C1CF6BC-B863-4F31-852B-753957A42A7A}" srcOrd="0" destOrd="7" presId="urn:microsoft.com/office/officeart/2005/8/layout/cycle4"/>
    <dgm:cxn modelId="{5ADD8E5D-C60D-4CB0-A478-27757AB9F386}" type="presOf" srcId="{5ED04F19-71EE-4DC4-918D-0036B470B797}" destId="{449645CA-4D48-491F-94B6-603879BAADB7}" srcOrd="0" destOrd="0" presId="urn:microsoft.com/office/officeart/2005/8/layout/cycle4"/>
    <dgm:cxn modelId="{F4EC4D43-2BE3-46E6-9382-C9A1E85AAE89}" type="presOf" srcId="{52E736E0-2F0F-490E-B8BA-992841075DD9}" destId="{4C1CF6BC-B863-4F31-852B-753957A42A7A}" srcOrd="0" destOrd="3" presId="urn:microsoft.com/office/officeart/2005/8/layout/cycle4"/>
    <dgm:cxn modelId="{4A984717-64AB-41BD-84C8-32190A20800D}" srcId="{71590FB5-3ECD-4348-AA92-D8DBD4E4F037}" destId="{609BB971-C8E5-42E7-BB8D-F9467D7C3C83}" srcOrd="6" destOrd="0" parTransId="{27BBE416-9D1B-47CF-B4C9-D232F99845BB}" sibTransId="{D533C975-DA76-4537-8888-12000C1D5227}"/>
    <dgm:cxn modelId="{0E03B054-9BF5-4CEF-A7D8-386C04A7CD20}" srcId="{71590FB5-3ECD-4348-AA92-D8DBD4E4F037}" destId="{A71CFE8F-ADEC-4D7E-AF9A-83D2650D254C}" srcOrd="2" destOrd="0" parTransId="{DE4F86D3-B908-4881-98BF-5B8F0BE1F393}" sibTransId="{FEA0B730-30F9-423E-9923-258F26250708}"/>
    <dgm:cxn modelId="{417E2564-3DB4-49C7-96A5-97BC99838753}" srcId="{61745B01-5695-4F8C-8F5B-2EB6A05DDC0A}" destId="{2451551A-87F5-42DF-B6B8-D422352A20D6}" srcOrd="3" destOrd="0" parTransId="{56896597-6B50-4849-9D06-4F42EF1DC9F6}" sibTransId="{38FFC240-30E5-436E-B824-2B4BB34FBE7F}"/>
    <dgm:cxn modelId="{69AA1BD4-60F7-475E-8519-99F289244A7C}" type="presOf" srcId="{DFD7FC68-BB0A-454E-9A12-C15CDC8DD796}" destId="{B971CAA1-0EE1-4938-A72A-93C4024125B2}" srcOrd="1" destOrd="3" presId="urn:microsoft.com/office/officeart/2005/8/layout/cycle4"/>
    <dgm:cxn modelId="{3791FDAB-5188-4023-9C79-D763652C57E5}" type="presOf" srcId="{3059AF97-E70A-41AE-A6EF-F98963B7067F}" destId="{F3E86084-2353-4EF0-9366-4C8B65B7086D}" srcOrd="1" destOrd="8" presId="urn:microsoft.com/office/officeart/2005/8/layout/cycle4"/>
    <dgm:cxn modelId="{82C92E05-22C8-4DA8-A3C1-875545622E50}" srcId="{2536058E-3F97-4352-930E-5E5593D0F47F}" destId="{4C858143-D4D3-4A9F-8121-4BAB87DE6660}" srcOrd="6" destOrd="0" parTransId="{2AC0362A-D021-4D9C-901A-BA557D9D0B2F}" sibTransId="{D7619566-C3D3-483D-883C-D35ED1521EA9}"/>
    <dgm:cxn modelId="{38C5EBEF-D812-4D3B-9B73-AA544A5EF6E9}" srcId="{2536058E-3F97-4352-930E-5E5593D0F47F}" destId="{3059AF97-E70A-41AE-A6EF-F98963B7067F}" srcOrd="8" destOrd="0" parTransId="{C653CD65-6A65-4BBC-AD62-C41710BDA526}" sibTransId="{AC17F137-6BDD-4C7C-A4C1-B54FA6C35815}"/>
    <dgm:cxn modelId="{3FA1F245-1A32-4050-882E-3B3C0E362D8B}" type="presOf" srcId="{2451551A-87F5-42DF-B6B8-D422352A20D6}" destId="{99992454-9752-466E-B531-91B6E5C795E6}" srcOrd="0" destOrd="3" presId="urn:microsoft.com/office/officeart/2005/8/layout/cycle4"/>
    <dgm:cxn modelId="{04248CA5-89C3-4B4F-87F0-5159F1DDD66F}" srcId="{38F112C5-827B-45C2-8DE0-2774C3E8A9D7}" destId="{56649724-17F9-4222-9651-9C1E01146FF3}" srcOrd="1" destOrd="0" parTransId="{83362CEC-B11D-49B2-ACB0-28B1B6ABFCFA}" sibTransId="{D740A158-C912-4C41-A624-94CA117DE91E}"/>
    <dgm:cxn modelId="{1AEF9A0E-5D27-49A3-8B8F-86EC76D15F34}" srcId="{2536058E-3F97-4352-930E-5E5593D0F47F}" destId="{D96C82EE-5AA9-48AF-842E-2CAF98BF3D44}" srcOrd="0" destOrd="0" parTransId="{411E637E-F935-4B9A-8C52-659E419DEC61}" sibTransId="{57CE6388-E435-4307-9DA6-694D1EBE65E6}"/>
    <dgm:cxn modelId="{1FAB6EF9-AFDE-4B4A-9235-63A5AF9F8BB5}" type="presOf" srcId="{60033086-6426-4374-B98A-4B9C5E57B390}" destId="{F3E86084-2353-4EF0-9366-4C8B65B7086D}" srcOrd="1" destOrd="1" presId="urn:microsoft.com/office/officeart/2005/8/layout/cycle4"/>
    <dgm:cxn modelId="{394BC19F-322A-449F-B58A-B36F350836B7}" type="presOf" srcId="{CD9AFA0F-5287-4B41-B0AF-B8C66CFA5EBA}" destId="{BF3012E5-DBB3-4DF6-A51A-24A1EC3CF0C0}" srcOrd="1" destOrd="4" presId="urn:microsoft.com/office/officeart/2005/8/layout/cycle4"/>
    <dgm:cxn modelId="{15ED7BF9-0C30-48E8-BDA5-DFA277999D01}" type="presOf" srcId="{79268D09-67D5-472D-9568-93C9EEC4E5F7}" destId="{99992454-9752-466E-B531-91B6E5C795E6}" srcOrd="0" destOrd="4" presId="urn:microsoft.com/office/officeart/2005/8/layout/cycle4"/>
    <dgm:cxn modelId="{7C67E12A-F8D1-444D-81FA-0F3666645C70}" type="presOf" srcId="{60033086-6426-4374-B98A-4B9C5E57B390}" destId="{4C1CF6BC-B863-4F31-852B-753957A42A7A}" srcOrd="0" destOrd="1" presId="urn:microsoft.com/office/officeart/2005/8/layout/cycle4"/>
    <dgm:cxn modelId="{E4768833-6993-4021-9035-6BBE3D3182D8}" type="presOf" srcId="{30F69F69-A86F-4C28-8814-3D8A4BA51F9B}" destId="{FFDB37AA-623F-4834-AF7E-3B9CBEE8D0A2}" srcOrd="0" destOrd="0" presId="urn:microsoft.com/office/officeart/2005/8/layout/cycle4"/>
    <dgm:cxn modelId="{0B60841F-932B-4976-94D8-2E5D7E35371D}" type="presOf" srcId="{609BB971-C8E5-42E7-BB8D-F9467D7C3C83}" destId="{BF3012E5-DBB3-4DF6-A51A-24A1EC3CF0C0}" srcOrd="1" destOrd="6" presId="urn:microsoft.com/office/officeart/2005/8/layout/cycle4"/>
    <dgm:cxn modelId="{60D8C9D8-14E9-47B0-B461-0844FFF5EFCB}" type="presOf" srcId="{4C858143-D4D3-4A9F-8121-4BAB87DE6660}" destId="{F3E86084-2353-4EF0-9366-4C8B65B7086D}" srcOrd="1" destOrd="6" presId="urn:microsoft.com/office/officeart/2005/8/layout/cycle4"/>
    <dgm:cxn modelId="{5C732BB6-BDF2-48D5-B7DA-50EE27427A25}" type="presOf" srcId="{F01EE8C8-1411-4C01-96EF-A1ACD0F4F5FF}" destId="{F3E86084-2353-4EF0-9366-4C8B65B7086D}" srcOrd="1" destOrd="5" presId="urn:microsoft.com/office/officeart/2005/8/layout/cycle4"/>
    <dgm:cxn modelId="{144EB4EC-6077-4CAB-8395-D0AB66D8EFC7}" type="presOf" srcId="{30F69F69-A86F-4C28-8814-3D8A4BA51F9B}" destId="{B971CAA1-0EE1-4938-A72A-93C4024125B2}" srcOrd="1" destOrd="0" presId="urn:microsoft.com/office/officeart/2005/8/layout/cycle4"/>
    <dgm:cxn modelId="{8AED2B5E-CD3B-4E9C-8437-F8D0DC51A91C}" type="presOf" srcId="{8F45E98B-B4CE-40DB-A6DF-85E4ECAD993B}" destId="{99992454-9752-466E-B531-91B6E5C795E6}" srcOrd="0" destOrd="1" presId="urn:microsoft.com/office/officeart/2005/8/layout/cycle4"/>
    <dgm:cxn modelId="{D65E96DB-2EA0-48E8-9366-F5E298FFD163}" srcId="{38F112C5-827B-45C2-8DE0-2774C3E8A9D7}" destId="{DFD7FC68-BB0A-454E-9A12-C15CDC8DD796}" srcOrd="3" destOrd="0" parTransId="{147BAACA-0D28-49BC-B422-8EA4735B58ED}" sibTransId="{432942D7-B370-4715-A025-A9C65AF2F709}"/>
    <dgm:cxn modelId="{5564AE0E-2055-41EB-B82A-537C426A3C20}" type="presOf" srcId="{D96C82EE-5AA9-48AF-842E-2CAF98BF3D44}" destId="{4C1CF6BC-B863-4F31-852B-753957A42A7A}" srcOrd="0" destOrd="0" presId="urn:microsoft.com/office/officeart/2005/8/layout/cycle4"/>
    <dgm:cxn modelId="{337977CD-136E-4252-9C8B-D66800171660}" type="presOf" srcId="{BC478A58-43D7-41DC-97AB-3CBEC492244E}" destId="{BF3012E5-DBB3-4DF6-A51A-24A1EC3CF0C0}" srcOrd="1" destOrd="5" presId="urn:microsoft.com/office/officeart/2005/8/layout/cycle4"/>
    <dgm:cxn modelId="{8B9A2685-C967-48A9-B833-6F92D9F2979E}" type="presOf" srcId="{CD9AFA0F-5287-4B41-B0AF-B8C66CFA5EBA}" destId="{7229D5B7-8555-4133-BCD8-AF813606D7ED}" srcOrd="0" destOrd="4" presId="urn:microsoft.com/office/officeart/2005/8/layout/cycle4"/>
    <dgm:cxn modelId="{1A878198-56CC-47F6-A91F-4A6497372A46}" type="presOf" srcId="{38F112C5-827B-45C2-8DE0-2774C3E8A9D7}" destId="{5228213E-98AE-4DC2-A308-BFDCEE4E6C1F}" srcOrd="0" destOrd="0" presId="urn:microsoft.com/office/officeart/2005/8/layout/cycle4"/>
    <dgm:cxn modelId="{B168DCAC-08E2-4A36-9958-22D9E8C91D9A}" srcId="{2536058E-3F97-4352-930E-5E5593D0F47F}" destId="{B787A866-D73D-409F-A14F-122231F59A9B}" srcOrd="7" destOrd="0" parTransId="{9E00FB60-2F86-4366-BF9A-D178D8A99368}" sibTransId="{354B8BA7-9E5A-446E-98F8-BF84D5331719}"/>
    <dgm:cxn modelId="{47ED4BF8-5BA6-401C-BD71-AF13BC710610}" type="presOf" srcId="{3A73DA9E-A8D1-4052-86A6-39256A990835}" destId="{BF3012E5-DBB3-4DF6-A51A-24A1EC3CF0C0}" srcOrd="1" destOrd="0" presId="urn:microsoft.com/office/officeart/2005/8/layout/cycle4"/>
    <dgm:cxn modelId="{37F5EEDD-0EEC-40A6-8ADE-C95BEB2AD56F}" srcId="{5ED04F19-71EE-4DC4-918D-0036B470B797}" destId="{71590FB5-3ECD-4348-AA92-D8DBD4E4F037}" srcOrd="1" destOrd="0" parTransId="{1E9CBCAD-2E32-4571-BB6A-176C9565A6C5}" sibTransId="{EF3ED24D-ABDE-4614-800F-895D294B6E64}"/>
    <dgm:cxn modelId="{7D5267AD-F18C-4AF6-877B-F7B0D4C4E5AE}" type="presOf" srcId="{A71CFE8F-ADEC-4D7E-AF9A-83D2650D254C}" destId="{BF3012E5-DBB3-4DF6-A51A-24A1EC3CF0C0}" srcOrd="1" destOrd="2" presId="urn:microsoft.com/office/officeart/2005/8/layout/cycle4"/>
    <dgm:cxn modelId="{6E69969B-151B-46B0-940A-2E0FE5A133CA}" type="presOf" srcId="{D94111A4-5932-4AE3-A8AA-9A9874B1559B}" destId="{7229D5B7-8555-4133-BCD8-AF813606D7ED}" srcOrd="0" destOrd="1" presId="urn:microsoft.com/office/officeart/2005/8/layout/cycle4"/>
    <dgm:cxn modelId="{2FA26F9C-35DF-44F4-B8D9-A4BA0FEB60E2}" type="presOf" srcId="{FDE7392B-8F67-4F83-A579-BC1A41967F36}" destId="{EA19E237-6B87-4CE4-B400-3CFA7E99930A}" srcOrd="1" destOrd="2" presId="urn:microsoft.com/office/officeart/2005/8/layout/cycle4"/>
    <dgm:cxn modelId="{CE4A3B26-D515-469C-B402-EE89ED5291A8}" srcId="{2536058E-3F97-4352-930E-5E5593D0F47F}" destId="{60033086-6426-4374-B98A-4B9C5E57B390}" srcOrd="1" destOrd="0" parTransId="{09A6F1E5-8D73-47B4-AC0D-07D2818D0AA1}" sibTransId="{78DD2EAE-B934-45AB-95DD-68D4EB12C843}"/>
    <dgm:cxn modelId="{F1379E99-FC07-4F67-879E-E9C85209D2DD}" type="presOf" srcId="{DFD7FC68-BB0A-454E-9A12-C15CDC8DD796}" destId="{FFDB37AA-623F-4834-AF7E-3B9CBEE8D0A2}" srcOrd="0" destOrd="3" presId="urn:microsoft.com/office/officeart/2005/8/layout/cycle4"/>
    <dgm:cxn modelId="{4669809E-E778-4B3E-99A8-C5A8277BFFEA}" type="presOf" srcId="{2451551A-87F5-42DF-B6B8-D422352A20D6}" destId="{EA19E237-6B87-4CE4-B400-3CFA7E99930A}" srcOrd="1" destOrd="3" presId="urn:microsoft.com/office/officeart/2005/8/layout/cycle4"/>
    <dgm:cxn modelId="{6FD47F2E-470D-4EEB-B387-81F0D4551F4B}" type="presOf" srcId="{8302DC7F-EDBC-453E-9942-556A61C15CAB}" destId="{F3E86084-2353-4EF0-9366-4C8B65B7086D}" srcOrd="1" destOrd="2" presId="urn:microsoft.com/office/officeart/2005/8/layout/cycle4"/>
    <dgm:cxn modelId="{87F79D5C-7FC1-4706-9A7D-198D2FD53FB9}" type="presOf" srcId="{3059AF97-E70A-41AE-A6EF-F98963B7067F}" destId="{4C1CF6BC-B863-4F31-852B-753957A42A7A}" srcOrd="0" destOrd="8" presId="urn:microsoft.com/office/officeart/2005/8/layout/cycle4"/>
    <dgm:cxn modelId="{F2636C7F-0B42-4C3D-BD63-7DD6A5D9E077}" srcId="{71590FB5-3ECD-4348-AA92-D8DBD4E4F037}" destId="{594BBCCA-CF0B-409D-8A9F-E1B638696567}" srcOrd="3" destOrd="0" parTransId="{26EF62CF-9D98-44D9-8153-35D8C1DF2535}" sibTransId="{D02275E4-092C-42A5-B493-AD15A6D8A9F3}"/>
    <dgm:cxn modelId="{04DB76D2-1B06-4DE0-8B9F-B26305150842}" srcId="{2536058E-3F97-4352-930E-5E5593D0F47F}" destId="{8302DC7F-EDBC-453E-9942-556A61C15CAB}" srcOrd="2" destOrd="0" parTransId="{146F4AF1-A937-4022-8670-F226B3FB213E}" sibTransId="{0B3C5977-EFDA-4299-A142-3DB0FAA2378E}"/>
    <dgm:cxn modelId="{2C5A4134-60D0-4EBF-8416-D9B63862AADF}" srcId="{2536058E-3F97-4352-930E-5E5593D0F47F}" destId="{52E736E0-2F0F-490E-B8BA-992841075DD9}" srcOrd="3" destOrd="0" parTransId="{EEDF50F9-AD0B-4E75-994D-6D549357FDB3}" sibTransId="{B19EDC20-AC42-49AC-B0A0-58BB0B01B556}"/>
    <dgm:cxn modelId="{73CBC23E-1193-49DB-BABB-0719561A443D}" type="presOf" srcId="{70C01642-69B0-4878-8982-6EEC500CF243}" destId="{F3E86084-2353-4EF0-9366-4C8B65B7086D}" srcOrd="1" destOrd="4" presId="urn:microsoft.com/office/officeart/2005/8/layout/cycle4"/>
    <dgm:cxn modelId="{B4D767AC-221A-4395-88C5-C7FEF012EA3A}" type="presOf" srcId="{D96C82EE-5AA9-48AF-842E-2CAF98BF3D44}" destId="{F3E86084-2353-4EF0-9366-4C8B65B7086D}" srcOrd="1" destOrd="0" presId="urn:microsoft.com/office/officeart/2005/8/layout/cycle4"/>
    <dgm:cxn modelId="{1A12290A-1803-4065-B366-5D7325360BEC}" type="presOf" srcId="{3A73DA9E-A8D1-4052-86A6-39256A990835}" destId="{7229D5B7-8555-4133-BCD8-AF813606D7ED}" srcOrd="0" destOrd="0" presId="urn:microsoft.com/office/officeart/2005/8/layout/cycle4"/>
    <dgm:cxn modelId="{FB123E56-986C-4F7E-AACF-4357C35E875C}" type="presOf" srcId="{56649724-17F9-4222-9651-9C1E01146FF3}" destId="{B971CAA1-0EE1-4938-A72A-93C4024125B2}" srcOrd="1" destOrd="1" presId="urn:microsoft.com/office/officeart/2005/8/layout/cycle4"/>
    <dgm:cxn modelId="{7810472E-3DD4-40A4-B8C5-0AABB39AE185}" type="presParOf" srcId="{449645CA-4D48-491F-94B6-603879BAADB7}" destId="{3862C8C9-D44D-49E8-AC97-1670641E3AB3}" srcOrd="0" destOrd="0" presId="urn:microsoft.com/office/officeart/2005/8/layout/cycle4"/>
    <dgm:cxn modelId="{7E9E682B-38A3-4C3D-8D80-3EEB67CCB28B}" type="presParOf" srcId="{3862C8C9-D44D-49E8-AC97-1670641E3AB3}" destId="{96DF3078-578C-41A3-AD8C-09F5954875F1}" srcOrd="0" destOrd="0" presId="urn:microsoft.com/office/officeart/2005/8/layout/cycle4"/>
    <dgm:cxn modelId="{854890D7-D9EE-406F-B298-69C2DC866E27}" type="presParOf" srcId="{96DF3078-578C-41A3-AD8C-09F5954875F1}" destId="{FFDB37AA-623F-4834-AF7E-3B9CBEE8D0A2}" srcOrd="0" destOrd="0" presId="urn:microsoft.com/office/officeart/2005/8/layout/cycle4"/>
    <dgm:cxn modelId="{5AEA6806-B550-49BA-9915-07AC171A543C}" type="presParOf" srcId="{96DF3078-578C-41A3-AD8C-09F5954875F1}" destId="{B971CAA1-0EE1-4938-A72A-93C4024125B2}" srcOrd="1" destOrd="0" presId="urn:microsoft.com/office/officeart/2005/8/layout/cycle4"/>
    <dgm:cxn modelId="{E9E98140-E1BE-488E-A4F3-5AF1021C6DC6}" type="presParOf" srcId="{3862C8C9-D44D-49E8-AC97-1670641E3AB3}" destId="{7BA306B9-03B1-4997-8830-BC8C8E22FB1B}" srcOrd="1" destOrd="0" presId="urn:microsoft.com/office/officeart/2005/8/layout/cycle4"/>
    <dgm:cxn modelId="{22B7BB99-E458-4A50-B566-86152FB619CF}" type="presParOf" srcId="{7BA306B9-03B1-4997-8830-BC8C8E22FB1B}" destId="{7229D5B7-8555-4133-BCD8-AF813606D7ED}" srcOrd="0" destOrd="0" presId="urn:microsoft.com/office/officeart/2005/8/layout/cycle4"/>
    <dgm:cxn modelId="{52E36922-7CBD-451C-B7AF-F801AA2C5281}" type="presParOf" srcId="{7BA306B9-03B1-4997-8830-BC8C8E22FB1B}" destId="{BF3012E5-DBB3-4DF6-A51A-24A1EC3CF0C0}" srcOrd="1" destOrd="0" presId="urn:microsoft.com/office/officeart/2005/8/layout/cycle4"/>
    <dgm:cxn modelId="{126C57C9-B356-42DD-965A-CD070E69810A}" type="presParOf" srcId="{3862C8C9-D44D-49E8-AC97-1670641E3AB3}" destId="{196775DF-33F9-4B40-B4F9-798B50407BA9}" srcOrd="2" destOrd="0" presId="urn:microsoft.com/office/officeart/2005/8/layout/cycle4"/>
    <dgm:cxn modelId="{5CA10591-2687-46CE-8E1F-A34899CA408F}" type="presParOf" srcId="{196775DF-33F9-4B40-B4F9-798B50407BA9}" destId="{4C1CF6BC-B863-4F31-852B-753957A42A7A}" srcOrd="0" destOrd="0" presId="urn:microsoft.com/office/officeart/2005/8/layout/cycle4"/>
    <dgm:cxn modelId="{7F3C8C94-CA99-42EF-8A84-EB5990B76F56}" type="presParOf" srcId="{196775DF-33F9-4B40-B4F9-798B50407BA9}" destId="{F3E86084-2353-4EF0-9366-4C8B65B7086D}" srcOrd="1" destOrd="0" presId="urn:microsoft.com/office/officeart/2005/8/layout/cycle4"/>
    <dgm:cxn modelId="{28B2C22D-00E7-4269-B498-5C9556E67269}" type="presParOf" srcId="{3862C8C9-D44D-49E8-AC97-1670641E3AB3}" destId="{94F136E5-13C4-4C3D-901A-BE49F5E6854C}" srcOrd="3" destOrd="0" presId="urn:microsoft.com/office/officeart/2005/8/layout/cycle4"/>
    <dgm:cxn modelId="{99DE6718-2446-4299-B2E8-4915920E7F06}" type="presParOf" srcId="{94F136E5-13C4-4C3D-901A-BE49F5E6854C}" destId="{99992454-9752-466E-B531-91B6E5C795E6}" srcOrd="0" destOrd="0" presId="urn:microsoft.com/office/officeart/2005/8/layout/cycle4"/>
    <dgm:cxn modelId="{EE4BBCCF-EE19-4635-8BD9-40F066D26F76}" type="presParOf" srcId="{94F136E5-13C4-4C3D-901A-BE49F5E6854C}" destId="{EA19E237-6B87-4CE4-B400-3CFA7E99930A}" srcOrd="1" destOrd="0" presId="urn:microsoft.com/office/officeart/2005/8/layout/cycle4"/>
    <dgm:cxn modelId="{2561D0E7-D964-42D9-B551-76D6F390B45D}" type="presParOf" srcId="{3862C8C9-D44D-49E8-AC97-1670641E3AB3}" destId="{4DD931B4-15E4-42C1-B0B6-B968AE920C37}" srcOrd="4" destOrd="0" presId="urn:microsoft.com/office/officeart/2005/8/layout/cycle4"/>
    <dgm:cxn modelId="{22ACCCF6-2AE5-4037-9542-5DAA2F0B7AF6}" type="presParOf" srcId="{449645CA-4D48-491F-94B6-603879BAADB7}" destId="{574FB985-096C-47BF-83FD-9B301EC61822}" srcOrd="1" destOrd="0" presId="urn:microsoft.com/office/officeart/2005/8/layout/cycle4"/>
    <dgm:cxn modelId="{3FE4EE17-42D6-4572-A32C-F67080B4C863}" type="presParOf" srcId="{574FB985-096C-47BF-83FD-9B301EC61822}" destId="{5228213E-98AE-4DC2-A308-BFDCEE4E6C1F}" srcOrd="0" destOrd="0" presId="urn:microsoft.com/office/officeart/2005/8/layout/cycle4"/>
    <dgm:cxn modelId="{483D34C1-229C-4F0E-AC9F-E181D58D8235}" type="presParOf" srcId="{574FB985-096C-47BF-83FD-9B301EC61822}" destId="{AE30892C-C40C-4944-9148-917E4152A140}" srcOrd="1" destOrd="0" presId="urn:microsoft.com/office/officeart/2005/8/layout/cycle4"/>
    <dgm:cxn modelId="{090A20E3-CBC7-416F-AA8E-E24378100EF0}" type="presParOf" srcId="{574FB985-096C-47BF-83FD-9B301EC61822}" destId="{CF79C304-3E8B-45E0-8DBB-75017996D5AF}" srcOrd="2" destOrd="0" presId="urn:microsoft.com/office/officeart/2005/8/layout/cycle4"/>
    <dgm:cxn modelId="{98F02FA5-88C8-40BC-B9E4-1E39D9CA4C4E}" type="presParOf" srcId="{574FB985-096C-47BF-83FD-9B301EC61822}" destId="{90049674-5026-42FE-B3DF-5F35E5EDF1E7}" srcOrd="3" destOrd="0" presId="urn:microsoft.com/office/officeart/2005/8/layout/cycle4"/>
    <dgm:cxn modelId="{F43F3954-B657-4CA9-8454-8A40EBDFD976}" type="presParOf" srcId="{574FB985-096C-47BF-83FD-9B301EC61822}" destId="{8B939AB3-E4F8-4137-898F-18B5645366E4}" srcOrd="4" destOrd="0" presId="urn:microsoft.com/office/officeart/2005/8/layout/cycle4"/>
    <dgm:cxn modelId="{B419D77B-0344-4C76-9970-59E0D775C3C1}" type="presParOf" srcId="{449645CA-4D48-491F-94B6-603879BAADB7}" destId="{B4BE61C3-58D4-4AB2-B2BD-9810E0C946BD}" srcOrd="2" destOrd="0" presId="urn:microsoft.com/office/officeart/2005/8/layout/cycle4"/>
    <dgm:cxn modelId="{D4A331BB-3F27-4F6C-871F-E4C91370EC93}" type="presParOf" srcId="{449645CA-4D48-491F-94B6-603879BAADB7}" destId="{191CB95D-D282-4BE6-AC43-CA55EB7FD9B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CF6BC-B863-4F31-852B-753957A42A7A}">
      <dsp:nvSpPr>
        <dsp:cNvPr id="0" name=""/>
        <dsp:cNvSpPr/>
      </dsp:nvSpPr>
      <dsp:spPr>
        <a:xfrm>
          <a:off x="5238035" y="2381007"/>
          <a:ext cx="3231894" cy="229556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180000" eaLnBrk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baseline="0" dirty="0" smtClean="0">
              <a:solidFill>
                <a:schemeClr val="accent4">
                  <a:lumMod val="75000"/>
                </a:schemeClr>
              </a:solidFill>
            </a:rPr>
            <a:t>閱讀教育</a:t>
          </a:r>
          <a:endParaRPr lang="zh-TW" altLang="en-US" sz="1600" b="1" kern="1200" baseline="0" dirty="0">
            <a:solidFill>
              <a:schemeClr val="accent4">
                <a:lumMod val="75000"/>
              </a:schemeClr>
            </a:solidFill>
          </a:endParaRPr>
        </a:p>
        <a:p>
          <a:pPr marL="171450" lvl="1" indent="-171450" algn="l" defTabSz="180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baseline="0" dirty="0" smtClean="0">
              <a:solidFill>
                <a:schemeClr val="accent4">
                  <a:lumMod val="75000"/>
                </a:schemeClr>
              </a:solidFill>
            </a:rPr>
            <a:t>各項競賽活動</a:t>
          </a:r>
          <a:endParaRPr lang="zh-TW" altLang="en-US" sz="1600" b="1" kern="1200" baseline="0" dirty="0">
            <a:solidFill>
              <a:schemeClr val="accent4">
                <a:lumMod val="75000"/>
              </a:schemeClr>
            </a:solidFill>
          </a:endParaRPr>
        </a:p>
        <a:p>
          <a:pPr marL="171450" lvl="1" indent="-171450" algn="l" defTabSz="180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baseline="0" dirty="0" smtClean="0">
              <a:solidFill>
                <a:schemeClr val="accent4">
                  <a:lumMod val="75000"/>
                </a:schemeClr>
              </a:solidFill>
            </a:rPr>
            <a:t>學科闖關競賽</a:t>
          </a:r>
          <a:endParaRPr lang="zh-TW" altLang="en-US" sz="1600" b="1" kern="1200" baseline="0" dirty="0">
            <a:solidFill>
              <a:schemeClr val="accent4">
                <a:lumMod val="75000"/>
              </a:schemeClr>
            </a:solidFill>
          </a:endParaRPr>
        </a:p>
        <a:p>
          <a:pPr marL="171450" lvl="1" indent="-171450" algn="l" defTabSz="180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baseline="0" dirty="0" smtClean="0">
              <a:solidFill>
                <a:schemeClr val="accent4">
                  <a:lumMod val="75000"/>
                </a:schemeClr>
              </a:solidFill>
            </a:rPr>
            <a:t>社團活動</a:t>
          </a:r>
          <a:endParaRPr lang="zh-TW" altLang="en-US" sz="1600" b="1" kern="1200" baseline="0" dirty="0">
            <a:solidFill>
              <a:schemeClr val="accent4">
                <a:lumMod val="75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baseline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baseline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baseline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baseline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baseline="0" dirty="0"/>
        </a:p>
      </dsp:txBody>
      <dsp:txXfrm>
        <a:off x="6258029" y="3005324"/>
        <a:ext cx="2161474" cy="1620820"/>
      </dsp:txXfrm>
    </dsp:sp>
    <dsp:sp modelId="{99992454-9752-466E-B531-91B6E5C795E6}">
      <dsp:nvSpPr>
        <dsp:cNvPr id="0" name=""/>
        <dsp:cNvSpPr/>
      </dsp:nvSpPr>
      <dsp:spPr>
        <a:xfrm>
          <a:off x="854592" y="2400670"/>
          <a:ext cx="3189251" cy="2150326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 smtClean="0">
              <a:solidFill>
                <a:srgbClr val="00B050"/>
              </a:solidFill>
            </a:rPr>
            <a:t>國英數三</a:t>
          </a:r>
          <a:r>
            <a:rPr lang="zh-TW" altLang="en-US" sz="1600" b="1" kern="1200" dirty="0">
              <a:solidFill>
                <a:srgbClr val="00B050"/>
              </a:solidFill>
            </a:rPr>
            <a:t>科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>
              <a:solidFill>
                <a:srgbClr val="00B050"/>
              </a:solidFill>
            </a:rPr>
            <a:t>一次篩選一次成長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>
              <a:solidFill>
                <a:srgbClr val="00B050"/>
              </a:solidFill>
            </a:rPr>
            <a:t>學習成就低落學生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zh-TW" altLang="en-US" sz="12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zh-TW" altLang="en-US" sz="1200" kern="1200"/>
        </a:p>
      </dsp:txBody>
      <dsp:txXfrm>
        <a:off x="901828" y="2985488"/>
        <a:ext cx="2138004" cy="1518272"/>
      </dsp:txXfrm>
    </dsp:sp>
    <dsp:sp modelId="{7229D5B7-8555-4133-BCD8-AF813606D7ED}">
      <dsp:nvSpPr>
        <dsp:cNvPr id="0" name=""/>
        <dsp:cNvSpPr/>
      </dsp:nvSpPr>
      <dsp:spPr>
        <a:xfrm>
          <a:off x="5452138" y="98791"/>
          <a:ext cx="2991307" cy="202307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7030A0"/>
              </a:solidFill>
            </a:rPr>
            <a:t>編班正常化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7030A0"/>
              </a:solidFill>
            </a:rPr>
            <a:t>課程規劃與實施正常化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7030A0"/>
              </a:solidFill>
            </a:rPr>
            <a:t>教學</a:t>
          </a:r>
          <a:r>
            <a:rPr lang="zh-TW" altLang="en-US" sz="1600" b="1" kern="1200" dirty="0" smtClean="0">
              <a:solidFill>
                <a:srgbClr val="7030A0"/>
              </a:solidFill>
            </a:rPr>
            <a:t>活動與評量正常化</a:t>
          </a:r>
          <a:endParaRPr lang="zh-TW" altLang="en-US" sz="1600" b="1" kern="1200" dirty="0">
            <a:solidFill>
              <a:srgbClr val="7030A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2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400" kern="1200" dirty="0"/>
        </a:p>
      </dsp:txBody>
      <dsp:txXfrm>
        <a:off x="6393970" y="143231"/>
        <a:ext cx="2005035" cy="1428424"/>
      </dsp:txXfrm>
    </dsp:sp>
    <dsp:sp modelId="{FFDB37AA-623F-4834-AF7E-3B9CBEE8D0A2}">
      <dsp:nvSpPr>
        <dsp:cNvPr id="0" name=""/>
        <dsp:cNvSpPr/>
      </dsp:nvSpPr>
      <dsp:spPr>
        <a:xfrm>
          <a:off x="806169" y="60251"/>
          <a:ext cx="3083729" cy="2079442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solidFill>
                <a:srgbClr val="FF0000"/>
              </a:solidFill>
            </a:rPr>
            <a:t>課程發展會議與</a:t>
          </a:r>
          <a:r>
            <a:rPr lang="zh-TW" altLang="en-US" sz="1600" b="1" kern="1200" dirty="0">
              <a:solidFill>
                <a:srgbClr val="FF0000"/>
              </a:solidFill>
            </a:rPr>
            <a:t>領域會議之召開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FF0000"/>
              </a:solidFill>
            </a:rPr>
            <a:t>專業成長研習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FF0000"/>
              </a:solidFill>
            </a:rPr>
            <a:t>共同備</a:t>
          </a:r>
          <a:r>
            <a:rPr lang="zh-TW" altLang="en-US" sz="1600" b="1" kern="1200" dirty="0" smtClean="0">
              <a:solidFill>
                <a:srgbClr val="FF0000"/>
              </a:solidFill>
            </a:rPr>
            <a:t>課公開授課</a:t>
          </a:r>
          <a:endParaRPr lang="zh-TW" altLang="en-US" sz="1600" b="1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solidFill>
                <a:srgbClr val="FF0000"/>
              </a:solidFill>
            </a:rPr>
            <a:t>雙語及國際教育</a:t>
          </a:r>
          <a:endParaRPr lang="zh-TW" altLang="en-US" sz="1600" b="1" kern="1200" dirty="0">
            <a:solidFill>
              <a:srgbClr val="FF0000"/>
            </a:solidFill>
          </a:endParaRPr>
        </a:p>
      </dsp:txBody>
      <dsp:txXfrm>
        <a:off x="851848" y="105930"/>
        <a:ext cx="2067252" cy="1468223"/>
      </dsp:txXfrm>
    </dsp:sp>
    <dsp:sp modelId="{5228213E-98AE-4DC2-A308-BFDCEE4E6C1F}">
      <dsp:nvSpPr>
        <dsp:cNvPr id="0" name=""/>
        <dsp:cNvSpPr/>
      </dsp:nvSpPr>
      <dsp:spPr>
        <a:xfrm>
          <a:off x="2656691" y="277285"/>
          <a:ext cx="1901179" cy="190117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教師</a:t>
          </a:r>
          <a:endParaRPr lang="en-US" alt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專業</a:t>
          </a:r>
        </a:p>
      </dsp:txBody>
      <dsp:txXfrm>
        <a:off x="3213533" y="834127"/>
        <a:ext cx="1344337" cy="1344337"/>
      </dsp:txXfrm>
    </dsp:sp>
    <dsp:sp modelId="{AE30892C-C40C-4944-9148-917E4152A140}">
      <dsp:nvSpPr>
        <dsp:cNvPr id="0" name=""/>
        <dsp:cNvSpPr/>
      </dsp:nvSpPr>
      <dsp:spPr>
        <a:xfrm rot="5400000">
          <a:off x="4645685" y="277285"/>
          <a:ext cx="1901179" cy="190117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en-US" alt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正常化</a:t>
          </a:r>
        </a:p>
      </dsp:txBody>
      <dsp:txXfrm rot="-5400000">
        <a:off x="4645685" y="834127"/>
        <a:ext cx="1344337" cy="1344337"/>
      </dsp:txXfrm>
    </dsp:sp>
    <dsp:sp modelId="{CF79C304-3E8B-45E0-8DBB-75017996D5AF}">
      <dsp:nvSpPr>
        <dsp:cNvPr id="0" name=""/>
        <dsp:cNvSpPr/>
      </dsp:nvSpPr>
      <dsp:spPr>
        <a:xfrm rot="10800000">
          <a:off x="4645685" y="2266279"/>
          <a:ext cx="1901179" cy="190117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多元</a:t>
          </a:r>
          <a:r>
            <a:rPr lang="en-US" altLang="zh-TW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endParaRPr lang="zh-TW" altLang="en-US" sz="2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10800000">
        <a:off x="4645685" y="2266279"/>
        <a:ext cx="1344337" cy="1344337"/>
      </dsp:txXfrm>
    </dsp:sp>
    <dsp:sp modelId="{90049674-5026-42FE-B3DF-5F35E5EDF1E7}">
      <dsp:nvSpPr>
        <dsp:cNvPr id="0" name=""/>
        <dsp:cNvSpPr/>
      </dsp:nvSpPr>
      <dsp:spPr>
        <a:xfrm rot="16200000">
          <a:off x="2656691" y="2266279"/>
          <a:ext cx="1901179" cy="190117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</a:t>
          </a:r>
          <a:r>
            <a:rPr lang="en-US" altLang="zh-TW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2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扶助</a:t>
          </a:r>
          <a:endParaRPr lang="zh-TW" altLang="en-US" sz="2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5400000">
        <a:off x="3213533" y="2266279"/>
        <a:ext cx="1344337" cy="1344337"/>
      </dsp:txXfrm>
    </dsp:sp>
    <dsp:sp modelId="{B4BE61C3-58D4-4AB2-B2BD-9810E0C946BD}">
      <dsp:nvSpPr>
        <dsp:cNvPr id="0" name=""/>
        <dsp:cNvSpPr/>
      </dsp:nvSpPr>
      <dsp:spPr>
        <a:xfrm>
          <a:off x="4273572" y="1827208"/>
          <a:ext cx="656411" cy="570792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CB95D-D282-4BE6-AC43-CA55EB7FD9B3}">
      <dsp:nvSpPr>
        <dsp:cNvPr id="0" name=""/>
        <dsp:cNvSpPr/>
      </dsp:nvSpPr>
      <dsp:spPr>
        <a:xfrm rot="10800000">
          <a:off x="4273572" y="2046743"/>
          <a:ext cx="656411" cy="570792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B1D6E-31AE-4740-9AAE-B592C45B5D46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54842-0956-4BA5-92EF-77B069A284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80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04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0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03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2233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96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55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1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9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1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3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1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2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8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3451" y="4667807"/>
            <a:ext cx="7280513" cy="1096899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</a:rPr>
              <a:t>報告人：教務主任 石長明</a:t>
            </a:r>
            <a:endParaRPr lang="en-US" altLang="zh-TW" sz="3200" b="1" dirty="0" smtClean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59631" y="1868129"/>
            <a:ext cx="8316987" cy="1920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ja-JP" sz="4800" b="1" dirty="0" smtClean="0">
                <a:solidFill>
                  <a:srgbClr val="002060"/>
                </a:solidFill>
              </a:rPr>
              <a:t>111</a:t>
            </a:r>
            <a:r>
              <a:rPr lang="zh-TW" altLang="en-US" sz="4800" b="1" dirty="0" smtClean="0">
                <a:solidFill>
                  <a:srgbClr val="002060"/>
                </a:solidFill>
              </a:rPr>
              <a:t>學年度親師座談會</a:t>
            </a:r>
            <a:r>
              <a:rPr lang="en-US" altLang="zh-TW" sz="4800" dirty="0" smtClean="0">
                <a:solidFill>
                  <a:srgbClr val="002060"/>
                </a:solidFill>
              </a:rPr>
              <a:t/>
            </a:r>
            <a:br>
              <a:rPr lang="en-US" altLang="zh-TW" sz="4800" dirty="0" smtClean="0">
                <a:solidFill>
                  <a:srgbClr val="002060"/>
                </a:solidFill>
              </a:rPr>
            </a:br>
            <a:r>
              <a:rPr lang="zh-TW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教務處宣導事項</a:t>
            </a:r>
            <a:endParaRPr lang="en-US" altLang="ja-JP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4" descr="C:\Users\Administrator\Pictures\中正國中校徽\校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001" y="0"/>
            <a:ext cx="2232248" cy="1718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67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775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九年級免試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國中教育會考題型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399" y="1698473"/>
            <a:ext cx="9360311" cy="388077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zh-TW" altLang="en-US" sz="3600" dirty="0"/>
              <a:t>國文、社會、</a:t>
            </a:r>
            <a:r>
              <a:rPr lang="zh-TW" altLang="en-US" sz="3600" dirty="0" smtClean="0"/>
              <a:t>自然～單選題</a:t>
            </a:r>
            <a:endParaRPr lang="en-US" altLang="zh-TW" sz="3600" dirty="0" smtClean="0"/>
          </a:p>
          <a:p>
            <a:pPr>
              <a:spcBef>
                <a:spcPts val="1800"/>
              </a:spcBef>
            </a:pPr>
            <a:r>
              <a:rPr lang="zh-TW" altLang="en-US" sz="3600" dirty="0" smtClean="0"/>
              <a:t>數學～選擇題（</a:t>
            </a:r>
            <a:r>
              <a:rPr lang="en-US" altLang="zh-TW" sz="3600" dirty="0" smtClean="0"/>
              <a:t>25~30</a:t>
            </a:r>
            <a:r>
              <a:rPr lang="zh-TW" altLang="en-US" sz="3600" dirty="0" smtClean="0"/>
              <a:t>題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、</a:t>
            </a:r>
            <a:r>
              <a:rPr lang="zh-TW" altLang="en-US" sz="3600" dirty="0"/>
              <a:t>非選</a:t>
            </a:r>
            <a:r>
              <a:rPr lang="zh-TW" altLang="en-US" sz="3600" dirty="0" smtClean="0"/>
              <a:t>題（</a:t>
            </a:r>
            <a:r>
              <a:rPr lang="en-US" altLang="zh-TW" sz="3600" dirty="0" smtClean="0"/>
              <a:t>2~3</a:t>
            </a:r>
            <a:r>
              <a:rPr lang="zh-TW" altLang="en-US" sz="3600" dirty="0" smtClean="0"/>
              <a:t>題）</a:t>
            </a:r>
            <a:endParaRPr lang="en-US" altLang="zh-TW" sz="3600" dirty="0" smtClean="0"/>
          </a:p>
          <a:p>
            <a:pPr>
              <a:spcBef>
                <a:spcPts val="1800"/>
              </a:spcBef>
            </a:pPr>
            <a:r>
              <a:rPr lang="zh-TW" altLang="en-US" sz="3600" dirty="0"/>
              <a:t>英語</a:t>
            </a:r>
            <a:r>
              <a:rPr lang="zh-TW" altLang="en-US" sz="3600" dirty="0" smtClean="0"/>
              <a:t>～</a:t>
            </a:r>
            <a:r>
              <a:rPr lang="zh-TW" altLang="en-US" sz="3600" dirty="0"/>
              <a:t>英文</a:t>
            </a:r>
            <a:r>
              <a:rPr lang="zh-TW" altLang="en-US" sz="3600" dirty="0" smtClean="0"/>
              <a:t>閱讀（</a:t>
            </a:r>
            <a:r>
              <a:rPr lang="en-US" altLang="zh-TW" sz="3600" dirty="0" smtClean="0"/>
              <a:t>40~45</a:t>
            </a:r>
            <a:r>
              <a:rPr lang="zh-TW" altLang="en-US" sz="3600" dirty="0" smtClean="0"/>
              <a:t>題）、</a:t>
            </a:r>
            <a:r>
              <a:rPr lang="zh-TW" altLang="en-US" sz="3600" dirty="0"/>
              <a:t>英文</a:t>
            </a:r>
            <a:r>
              <a:rPr lang="zh-TW" altLang="en-US" sz="3600" dirty="0" smtClean="0"/>
              <a:t>聽力（</a:t>
            </a:r>
            <a:r>
              <a:rPr lang="en-US" altLang="zh-TW" sz="3600" dirty="0" smtClean="0"/>
              <a:t>20~30</a:t>
            </a:r>
            <a:r>
              <a:rPr lang="zh-TW" altLang="en-US" sz="3600" dirty="0" smtClean="0"/>
              <a:t>題）</a:t>
            </a:r>
            <a:endParaRPr lang="en-US" altLang="zh-TW" sz="3600" dirty="0" smtClean="0"/>
          </a:p>
          <a:p>
            <a:pPr>
              <a:spcBef>
                <a:spcPts val="1800"/>
              </a:spcBef>
            </a:pPr>
            <a:r>
              <a:rPr lang="zh-TW" altLang="en-US" sz="3600" dirty="0" smtClean="0"/>
              <a:t>寫作測驗</a:t>
            </a:r>
            <a:endParaRPr lang="en-US" altLang="zh-TW" sz="3600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43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1272"/>
          <a:stretch/>
        </p:blipFill>
        <p:spPr>
          <a:xfrm>
            <a:off x="195081" y="52754"/>
            <a:ext cx="11996919" cy="655027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 rot="10800000">
            <a:off x="1802423" y="474785"/>
            <a:ext cx="844062" cy="281354"/>
          </a:xfrm>
          <a:prstGeom prst="rightArrow">
            <a:avLst>
              <a:gd name="adj1" fmla="val 50000"/>
              <a:gd name="adj2" fmla="val 1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09192" y="6154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760784" y="384629"/>
            <a:ext cx="5755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i="1" dirty="0" err="1" smtClean="0">
                <a:solidFill>
                  <a:srgbClr val="0070C0"/>
                </a:solidFill>
              </a:rPr>
              <a:t>CIRN</a:t>
            </a:r>
            <a:r>
              <a:rPr lang="zh-TW" altLang="en-US" sz="2400" b="1" i="1" dirty="0" smtClean="0">
                <a:solidFill>
                  <a:srgbClr val="0070C0"/>
                </a:solidFill>
              </a:rPr>
              <a:t>國民中小學課程與教學資源整合平臺</a:t>
            </a:r>
            <a:endParaRPr lang="zh-TW" alt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5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655A-D8C1-4B95-A53C-CD55DF27C58D}" type="slidenum">
              <a:rPr lang="en-US" altLang="ja-JP" smtClean="0"/>
              <a:pPr/>
              <a:t>12</a:t>
            </a:fld>
            <a:endParaRPr lang="en-US" altLang="ja-JP"/>
          </a:p>
        </p:txBody>
      </p:sp>
      <p:pic>
        <p:nvPicPr>
          <p:cNvPr id="7" name="Picture 2" descr="2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/>
          <a:stretch>
            <a:fillRect/>
          </a:stretch>
        </p:blipFill>
        <p:spPr bwMode="ltGray">
          <a:xfrm>
            <a:off x="0" y="0"/>
            <a:ext cx="4271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244" y="-11468"/>
            <a:ext cx="4869756" cy="513738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43189" y="2083776"/>
            <a:ext cx="2907829" cy="4519247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感謝您的參與</a:t>
            </a:r>
            <a:r>
              <a:rPr lang="en-US" altLang="zh-TW" sz="6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br>
              <a:rPr lang="en-US" altLang="zh-TW" sz="6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6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tpe1-1.xx.fbcdn.net/v/t1.0-9/13244716_272558133088458_7416418643429076162_n.png?oh=efa607bc4f4ade8385dd584cd30ed0d3&amp;oe=586969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0"/>
            <a:ext cx="2917998" cy="34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820726"/>
              </p:ext>
            </p:extLst>
          </p:nvPr>
        </p:nvGraphicFramePr>
        <p:xfrm>
          <a:off x="677334" y="2083677"/>
          <a:ext cx="9203556" cy="4444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矩形 3"/>
          <p:cNvSpPr/>
          <p:nvPr/>
        </p:nvSpPr>
        <p:spPr>
          <a:xfrm>
            <a:off x="2357308" y="1383917"/>
            <a:ext cx="533832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</a:rPr>
              <a:t>111</a:t>
            </a:r>
            <a:r>
              <a:rPr lang="zh-TW" altLang="en-US" sz="2800" b="1" dirty="0" smtClean="0">
                <a:solidFill>
                  <a:srgbClr val="0000FF"/>
                </a:solidFill>
              </a:rPr>
              <a:t>學年</a:t>
            </a:r>
            <a:r>
              <a:rPr lang="zh-TW" altLang="en-US" sz="2800" b="1" dirty="0">
                <a:solidFill>
                  <a:srgbClr val="0000FF"/>
                </a:solidFill>
              </a:rPr>
              <a:t>度 教務處 重要工作主軸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78934" y="552332"/>
            <a:ext cx="8596668" cy="6550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en-US" altLang="zh-TW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 </a:t>
            </a:r>
            <a:r>
              <a:rPr lang="zh-TW" altLang="zh-TW" sz="32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32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孩子們多元學習 </a:t>
            </a:r>
            <a:r>
              <a:rPr lang="zh-TW" altLang="zh-TW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適性發展</a:t>
            </a:r>
            <a:endParaRPr lang="zh-TW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zh-TW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515" y="256458"/>
            <a:ext cx="6222185" cy="70792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特色課程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8827" y="964381"/>
            <a:ext cx="10018713" cy="539791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閱讀教育</a:t>
            </a:r>
            <a:endParaRPr lang="en-US" altLang="zh-TW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tx1"/>
                </a:solidFill>
              </a:rPr>
              <a:t>校本課程圖書與資訊利用教育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tx1"/>
                </a:solidFill>
              </a:rPr>
              <a:t>晨讀</a:t>
            </a:r>
            <a:r>
              <a:rPr lang="en-US" altLang="zh-TW" sz="3200" dirty="0" smtClean="0">
                <a:solidFill>
                  <a:schemeClr val="tx1"/>
                </a:solidFill>
              </a:rPr>
              <a:t>—</a:t>
            </a:r>
            <a:r>
              <a:rPr lang="zh-TW" altLang="en-US" sz="3200" dirty="0" smtClean="0">
                <a:solidFill>
                  <a:schemeClr val="tx1"/>
                </a:solidFill>
              </a:rPr>
              <a:t>晨光序曲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tx1"/>
                </a:solidFill>
              </a:rPr>
              <a:t>主題書展：</a:t>
            </a:r>
            <a:r>
              <a:rPr lang="zh-TW" altLang="en-US" sz="3200" dirty="0" smtClean="0">
                <a:solidFill>
                  <a:schemeClr val="tx1"/>
                </a:solidFill>
              </a:rPr>
              <a:t>「</a:t>
            </a:r>
            <a:r>
              <a:rPr lang="zh-TW" altLang="en-US" sz="3200" dirty="0">
                <a:solidFill>
                  <a:schemeClr val="tx1"/>
                </a:solidFill>
              </a:rPr>
              <a:t>有情人間」藝術與人文特展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zh-TW" altLang="zh-TW" sz="3200" dirty="0" smtClean="0">
                <a:solidFill>
                  <a:schemeClr val="tx1"/>
                </a:solidFill>
              </a:rPr>
              <a:t>「</a:t>
            </a:r>
            <a:r>
              <a:rPr lang="zh-TW" altLang="zh-TW" sz="3200" dirty="0">
                <a:solidFill>
                  <a:schemeClr val="tx1"/>
                </a:solidFill>
              </a:rPr>
              <a:t>悅讀少年</a:t>
            </a:r>
            <a:r>
              <a:rPr lang="en-US" altLang="zh-TW" sz="3200" dirty="0">
                <a:solidFill>
                  <a:schemeClr val="tx1"/>
                </a:solidFill>
              </a:rPr>
              <a:t>G</a:t>
            </a:r>
            <a:r>
              <a:rPr lang="zh-TW" altLang="zh-TW" sz="3200" dirty="0">
                <a:solidFill>
                  <a:schemeClr val="tx1"/>
                </a:solidFill>
              </a:rPr>
              <a:t>」護照認證</a:t>
            </a:r>
            <a:endParaRPr lang="en-US" altLang="zh-TW" sz="32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科學展覽</a:t>
            </a:r>
            <a:r>
              <a:rPr lang="zh-TW" altLang="en-US" sz="3400" dirty="0" smtClean="0">
                <a:solidFill>
                  <a:schemeClr val="tx1"/>
                </a:solidFill>
              </a:rPr>
              <a:t>～第</a:t>
            </a:r>
            <a:r>
              <a:rPr lang="en-US" altLang="zh-TW" sz="3400" dirty="0" smtClean="0">
                <a:solidFill>
                  <a:schemeClr val="tx1"/>
                </a:solidFill>
              </a:rPr>
              <a:t>22</a:t>
            </a:r>
            <a:r>
              <a:rPr lang="zh-TW" altLang="en-US" sz="3400" dirty="0" smtClean="0">
                <a:solidFill>
                  <a:schemeClr val="tx1"/>
                </a:solidFill>
              </a:rPr>
              <a:t>屆</a:t>
            </a:r>
            <a:r>
              <a:rPr lang="zh-TW" altLang="en-US" sz="3400" dirty="0" smtClean="0">
                <a:solidFill>
                  <a:schemeClr val="tx1"/>
                </a:solidFill>
              </a:rPr>
              <a:t>校內科展</a:t>
            </a:r>
            <a:endParaRPr lang="en-US" altLang="zh-TW" sz="34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公開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授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</a:t>
            </a:r>
            <a:r>
              <a:rPr lang="en-US" altLang="zh-TW" sz="3200" dirty="0" smtClean="0">
                <a:solidFill>
                  <a:schemeClr val="tx1"/>
                </a:solidFill>
              </a:rPr>
              <a:t>『</a:t>
            </a:r>
            <a:r>
              <a:rPr lang="zh-TW" altLang="en-US" sz="3200" dirty="0" smtClean="0">
                <a:solidFill>
                  <a:schemeClr val="tx1"/>
                </a:solidFill>
              </a:rPr>
              <a:t>教師共同備</a:t>
            </a:r>
            <a:r>
              <a:rPr lang="zh-TW" altLang="en-US" sz="3200" dirty="0">
                <a:solidFill>
                  <a:schemeClr val="tx1"/>
                </a:solidFill>
              </a:rPr>
              <a:t>課</a:t>
            </a:r>
            <a:r>
              <a:rPr lang="zh-TW" altLang="en-US" sz="3200" dirty="0" smtClean="0">
                <a:solidFill>
                  <a:schemeClr val="tx1"/>
                </a:solidFill>
              </a:rPr>
              <a:t>、觀課與議課</a:t>
            </a:r>
            <a:r>
              <a:rPr lang="en-US" altLang="zh-TW" sz="3200" dirty="0" smtClean="0">
                <a:solidFill>
                  <a:schemeClr val="tx1"/>
                </a:solidFill>
              </a:rPr>
              <a:t>』</a:t>
            </a:r>
          </a:p>
          <a:p>
            <a:pPr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廣達游於藝</a:t>
            </a:r>
            <a:r>
              <a:rPr lang="zh-TW" altLang="en-US" sz="3200" dirty="0" smtClean="0">
                <a:solidFill>
                  <a:schemeClr val="tx1"/>
                </a:solidFill>
              </a:rPr>
              <a:t>～</a:t>
            </a:r>
            <a:r>
              <a:rPr lang="zh-TW" altLang="en-US" sz="3200" dirty="0" smtClean="0">
                <a:solidFill>
                  <a:srgbClr val="FF33CC"/>
                </a:solidFill>
              </a:rPr>
              <a:t>夏卡爾愛與美的專賣店</a:t>
            </a:r>
            <a:endParaRPr lang="en-US" altLang="zh-TW" sz="3200" dirty="0" smtClean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9515" y="256458"/>
            <a:ext cx="6222185" cy="70792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特色課程</a:t>
            </a: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3107" y="964381"/>
            <a:ext cx="10018713" cy="539791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雙語教育</a:t>
            </a:r>
            <a:endParaRPr lang="en-US" altLang="zh-TW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rgbClr val="FF33CC"/>
                </a:solidFill>
              </a:rPr>
              <a:t>各科教師</a:t>
            </a:r>
            <a:r>
              <a:rPr lang="zh-TW" altLang="en-US" sz="3200" dirty="0" smtClean="0">
                <a:solidFill>
                  <a:schemeClr val="tx1"/>
                </a:solidFill>
              </a:rPr>
              <a:t>與</a:t>
            </a:r>
            <a:r>
              <a:rPr lang="zh-TW" altLang="en-US" sz="3200" dirty="0" smtClean="0">
                <a:solidFill>
                  <a:srgbClr val="FF33CC"/>
                </a:solidFill>
              </a:rPr>
              <a:t>英語科教師</a:t>
            </a:r>
            <a:r>
              <a:rPr lang="zh-TW" altLang="en-US" sz="3200" dirty="0" smtClean="0">
                <a:solidFill>
                  <a:schemeClr val="tx1"/>
                </a:solidFill>
              </a:rPr>
              <a:t>雙語協同教學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rgbClr val="00B050"/>
                </a:solidFill>
              </a:rPr>
              <a:t>外籍教師</a:t>
            </a:r>
            <a:r>
              <a:rPr lang="zh-TW" altLang="en-US" sz="3200" dirty="0" smtClean="0">
                <a:solidFill>
                  <a:schemeClr val="tx1"/>
                </a:solidFill>
              </a:rPr>
              <a:t>協同</a:t>
            </a:r>
            <a:r>
              <a:rPr lang="zh-TW" altLang="en-US" sz="3200" dirty="0" smtClean="0">
                <a:solidFill>
                  <a:srgbClr val="00B050"/>
                </a:solidFill>
              </a:rPr>
              <a:t>表演藝術</a:t>
            </a:r>
            <a:r>
              <a:rPr lang="zh-TW" altLang="en-US" sz="3200" dirty="0" smtClean="0">
                <a:solidFill>
                  <a:schemeClr val="tx1"/>
                </a:solidFill>
              </a:rPr>
              <a:t>課程協同教學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</a:pPr>
            <a:r>
              <a:rPr lang="zh-TW" altLang="en-US" sz="3200" dirty="0" smtClean="0">
                <a:solidFill>
                  <a:schemeClr val="tx1"/>
                </a:solidFill>
              </a:rPr>
              <a:t>教師</a:t>
            </a:r>
            <a:r>
              <a:rPr lang="zh-TW" altLang="en-US" sz="3200" dirty="0" smtClean="0">
                <a:solidFill>
                  <a:srgbClr val="00B0F0"/>
                </a:solidFill>
              </a:rPr>
              <a:t>雙語社群</a:t>
            </a:r>
            <a:r>
              <a:rPr lang="zh-TW" altLang="en-US" sz="3200" dirty="0" smtClean="0">
                <a:solidFill>
                  <a:schemeClr val="tx1"/>
                </a:solidFill>
              </a:rPr>
              <a:t>共備課程</a:t>
            </a:r>
            <a:endParaRPr lang="en-US" altLang="zh-TW" sz="32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國際教育</a:t>
            </a:r>
            <a:r>
              <a:rPr lang="zh-TW" altLang="en-US" sz="3400" dirty="0" smtClean="0">
                <a:solidFill>
                  <a:schemeClr val="tx1"/>
                </a:solidFill>
              </a:rPr>
              <a:t>～英語交流社團、國際教育融入雙語</a:t>
            </a:r>
            <a:r>
              <a:rPr lang="en-US" altLang="zh-TW" sz="3400" dirty="0" err="1" smtClean="0">
                <a:solidFill>
                  <a:schemeClr val="tx1"/>
                </a:solidFill>
              </a:rPr>
              <a:t>SIEP</a:t>
            </a:r>
            <a:r>
              <a:rPr lang="zh-TW" altLang="en-US" sz="3400" dirty="0" smtClean="0">
                <a:solidFill>
                  <a:schemeClr val="tx1"/>
                </a:solidFill>
              </a:rPr>
              <a:t>計畫、國際筆友與線上交流。</a:t>
            </a:r>
            <a:endParaRPr lang="en-US" altLang="zh-TW" sz="3400" dirty="0" smtClean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課後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作業指導</a:t>
            </a:r>
            <a:r>
              <a:rPr lang="zh-TW" altLang="en-US" sz="3200" dirty="0" smtClean="0">
                <a:solidFill>
                  <a:schemeClr val="tx1"/>
                </a:solidFill>
              </a:rPr>
              <a:t>～按部就班</a:t>
            </a:r>
            <a:r>
              <a:rPr lang="zh-TW" altLang="en-US" sz="3200" b="1" dirty="0" smtClean="0">
                <a:solidFill>
                  <a:srgbClr val="006600"/>
                </a:solidFill>
              </a:rPr>
              <a:t>（</a:t>
            </a:r>
            <a:r>
              <a:rPr lang="en-US" altLang="zh-TW" sz="3200" b="1" dirty="0" smtClean="0">
                <a:solidFill>
                  <a:srgbClr val="006600"/>
                </a:solidFill>
              </a:rPr>
              <a:t>16:55-18:10</a:t>
            </a:r>
            <a:r>
              <a:rPr lang="zh-TW" altLang="en-US" sz="3200" b="1" dirty="0" smtClean="0">
                <a:solidFill>
                  <a:srgbClr val="006600"/>
                </a:solidFill>
              </a:rPr>
              <a:t>）</a:t>
            </a:r>
            <a:endParaRPr lang="en-US" altLang="zh-TW" sz="3200" b="1" dirty="0" smtClean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4" y="313500"/>
            <a:ext cx="3341008" cy="2500536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80" y="313500"/>
            <a:ext cx="3341009" cy="25005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1" y="313500"/>
            <a:ext cx="3341009" cy="25005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4" y="3110136"/>
            <a:ext cx="3341008" cy="25005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1" y="3110136"/>
            <a:ext cx="3341009" cy="250053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9" y="3110136"/>
            <a:ext cx="4444312" cy="2500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5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298" y="368363"/>
            <a:ext cx="3344894" cy="250867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8" y="362435"/>
            <a:ext cx="3352800" cy="25146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78" y="362435"/>
            <a:ext cx="3359614" cy="25146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30640"/>
          <a:stretch/>
        </p:blipFill>
        <p:spPr>
          <a:xfrm>
            <a:off x="477297" y="3372782"/>
            <a:ext cx="3474720" cy="26531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8" y="3372782"/>
            <a:ext cx="3539080" cy="265311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79" y="3372782"/>
            <a:ext cx="3539080" cy="2653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3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505" y="-64008"/>
            <a:ext cx="9020199" cy="666624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718" y="4038600"/>
            <a:ext cx="8596668" cy="13208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彈性學習課程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dirty="0"/>
          </a:p>
        </p:txBody>
      </p:sp>
      <p:sp>
        <p:nvSpPr>
          <p:cNvPr id="5" name="向左箭號圖說文字 4"/>
          <p:cNvSpPr/>
          <p:nvPr/>
        </p:nvSpPr>
        <p:spPr>
          <a:xfrm>
            <a:off x="3355822" y="3575305"/>
            <a:ext cx="7571258" cy="1389887"/>
          </a:xfrm>
          <a:prstGeom prst="leftArrowCallout">
            <a:avLst>
              <a:gd name="adj1" fmla="val 20084"/>
              <a:gd name="adj2" fmla="val 25000"/>
              <a:gd name="adj3" fmla="val 59307"/>
              <a:gd name="adj4" fmla="val 76480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1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6154" y="279779"/>
            <a:ext cx="7198306" cy="76244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zh-TW" altLang="zh-TW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本校「學習優秀獎勵要點」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/>
            </a:r>
            <a:b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7717" y="1042219"/>
            <a:ext cx="9135259" cy="552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定期考查：國文、英文、數學、社會、自然等五科</a:t>
            </a: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0" lang="zh-TW" altLang="zh-TW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zh-TW" altLang="zh-TW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每次定期考查各科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平均分數</a:t>
            </a:r>
            <a:r>
              <a:rPr kumimoji="0" lang="zh-TW" altLang="zh-TW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達</a:t>
            </a:r>
            <a:r>
              <a:rPr kumimoji="0" lang="en-US" altLang="zh-TW" sz="3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90</a:t>
            </a:r>
            <a:r>
              <a:rPr kumimoji="0" lang="zh-TW" altLang="en-US" sz="3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分以上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（含</a:t>
            </a:r>
            <a:r>
              <a:rPr kumimoji="0" lang="en-US" altLang="zh-TW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90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分），頒發「</a:t>
            </a:r>
            <a:r>
              <a:rPr kumimoji="0" lang="zh-TW" altLang="en-US" sz="3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段考特優獎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」獎狀乙紙。 </a:t>
            </a:r>
            <a:endParaRPr kumimoji="0" lang="zh-TW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lvl="0" indent="-457200" defTabSz="914400">
              <a:spcBef>
                <a:spcPts val="1800"/>
              </a:spcBef>
              <a:buFont typeface="Wingdings" panose="05000000000000000000" pitchFamily="2" charset="2"/>
              <a:buChar char="p"/>
            </a:pP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每次定期考查各</a:t>
            </a:r>
            <a:r>
              <a:rPr lang="zh-TW" altLang="en-US" sz="30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科平均分數達</a:t>
            </a:r>
            <a:r>
              <a:rPr kumimoji="0" lang="en-US" altLang="zh-TW" sz="3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85</a:t>
            </a:r>
            <a:r>
              <a:rPr kumimoji="0" lang="zh-TW" altLang="en-US" sz="3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分以上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（含</a:t>
            </a:r>
            <a:r>
              <a:rPr kumimoji="0" lang="en-US" altLang="zh-TW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85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分），頒發「</a:t>
            </a:r>
            <a:r>
              <a:rPr kumimoji="0" lang="zh-TW" altLang="en-US" sz="3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段考優等獎</a:t>
            </a:r>
            <a:r>
              <a:rPr kumimoji="0" lang="zh-TW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」獎狀乙紙。 </a:t>
            </a:r>
            <a:endParaRPr kumimoji="0" lang="en-US" altLang="zh-TW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57200" indent="-457200" defTabSz="914400">
              <a:spcBef>
                <a:spcPts val="1800"/>
              </a:spcBef>
              <a:buFont typeface="Wingdings" panose="05000000000000000000" pitchFamily="2" charset="2"/>
              <a:buChar char="p"/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第二次定期考查起，班級進步名次達到下表標準者，頒發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「段考最佳進步獎」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獎狀乙紙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defTabSz="914400">
              <a:spcBef>
                <a:spcPts val="1800"/>
              </a:spcBef>
              <a:buFont typeface="Wingdings" panose="05000000000000000000" pitchFamily="2" charset="2"/>
              <a:buChar char="p"/>
            </a:pPr>
            <a:endParaRPr lang="zh-TW" altLang="zh-TW" sz="1200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endParaRPr kumimoji="0" lang="zh-TW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0" defTabSz="914400"/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12" y="5015308"/>
            <a:ext cx="687688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040" t="24779" r="19360" b="10681"/>
          <a:stretch/>
        </p:blipFill>
        <p:spPr>
          <a:xfrm>
            <a:off x="409636" y="2074605"/>
            <a:ext cx="9851922" cy="482272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7758" y="246776"/>
            <a:ext cx="8413223" cy="657209"/>
          </a:xfrm>
          <a:solidFill>
            <a:srgbClr val="FFFF00"/>
          </a:solidFill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九</a:t>
            </a: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年級免試入學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年度</a:t>
            </a:r>
            <a:r>
              <a:rPr lang="en-US" altLang="zh-TW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</a:t>
            </a:r>
            <a:r>
              <a:rPr lang="zh-TW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教育會考</a:t>
            </a:r>
            <a:endParaRPr lang="zh-TW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9383" y="1002308"/>
            <a:ext cx="8521570" cy="1072297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 smtClean="0"/>
              <a:t>考試日期：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112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年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5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月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20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日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、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21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日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週六、日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zh-TW" altLang="en-US" sz="2800" dirty="0" smtClean="0"/>
              <a:t>考試科目：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990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1529</TotalTime>
  <Words>432</Words>
  <Application>Microsoft Office PowerPoint</Application>
  <PresentationFormat>寬螢幕</PresentationFormat>
  <Paragraphs>58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3" baseType="lpstr">
      <vt:lpstr>メイリオ</vt:lpstr>
      <vt:lpstr>微軟正黑體</vt:lpstr>
      <vt:lpstr>新細明體</vt:lpstr>
      <vt:lpstr>標楷體</vt:lpstr>
      <vt:lpstr>Arial</vt:lpstr>
      <vt:lpstr>Calibri</vt:lpstr>
      <vt:lpstr>Times New Roman</vt:lpstr>
      <vt:lpstr>Trebuchet MS</vt:lpstr>
      <vt:lpstr>Wingdings</vt:lpstr>
      <vt:lpstr>Wingdings 3</vt:lpstr>
      <vt:lpstr>多面向</vt:lpstr>
      <vt:lpstr>PowerPoint 簡報</vt:lpstr>
      <vt:lpstr>PowerPoint 簡報</vt:lpstr>
      <vt:lpstr>特色課程</vt:lpstr>
      <vt:lpstr>特色課程</vt:lpstr>
      <vt:lpstr>PowerPoint 簡報</vt:lpstr>
      <vt:lpstr>PowerPoint 簡報</vt:lpstr>
      <vt:lpstr>彈性學習課程 </vt:lpstr>
      <vt:lpstr>本校「學習優秀獎勵要點」 </vt:lpstr>
      <vt:lpstr>九年級免試入學(111年度)-教育會考</vt:lpstr>
      <vt:lpstr>九年級免試入學-國中教育會考題型</vt:lpstr>
      <vt:lpstr>PowerPoint 簡報</vt:lpstr>
      <vt:lpstr>感謝您的參與!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ccjhacadmic</dc:creator>
  <cp:lastModifiedBy>CCJH</cp:lastModifiedBy>
  <cp:revision>76</cp:revision>
  <dcterms:created xsi:type="dcterms:W3CDTF">2015-09-18T01:57:05Z</dcterms:created>
  <dcterms:modified xsi:type="dcterms:W3CDTF">2022-09-19T03:47:56Z</dcterms:modified>
</cp:coreProperties>
</file>