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 id="2147483901" r:id="rId2"/>
    <p:sldMasterId id="2147484821" r:id="rId3"/>
  </p:sldMasterIdLst>
  <p:notesMasterIdLst>
    <p:notesMasterId r:id="rId27"/>
  </p:notesMasterIdLst>
  <p:handoutMasterIdLst>
    <p:handoutMasterId r:id="rId28"/>
  </p:handoutMasterIdLst>
  <p:sldIdLst>
    <p:sldId id="256" r:id="rId4"/>
    <p:sldId id="444" r:id="rId5"/>
    <p:sldId id="658" r:id="rId6"/>
    <p:sldId id="702" r:id="rId7"/>
    <p:sldId id="755" r:id="rId8"/>
    <p:sldId id="603" r:id="rId9"/>
    <p:sldId id="482" r:id="rId10"/>
    <p:sldId id="718" r:id="rId11"/>
    <p:sldId id="593" r:id="rId12"/>
    <p:sldId id="738" r:id="rId13"/>
    <p:sldId id="737" r:id="rId14"/>
    <p:sldId id="594" r:id="rId15"/>
    <p:sldId id="715" r:id="rId16"/>
    <p:sldId id="595" r:id="rId17"/>
    <p:sldId id="596" r:id="rId18"/>
    <p:sldId id="597" r:id="rId19"/>
    <p:sldId id="587" r:id="rId20"/>
    <p:sldId id="600" r:id="rId21"/>
    <p:sldId id="716" r:id="rId22"/>
    <p:sldId id="717" r:id="rId23"/>
    <p:sldId id="602" r:id="rId24"/>
    <p:sldId id="754" r:id="rId25"/>
    <p:sldId id="699" r:id="rId26"/>
  </p:sldIdLst>
  <p:sldSz cx="12192000" cy="6858000"/>
  <p:notesSz cx="6797675" cy="99298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1pPr>
    <a:lvl2pPr marL="347663" indent="109538"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2pPr>
    <a:lvl3pPr marL="696913" indent="217488"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3pPr>
    <a:lvl4pPr marL="1046163" indent="325438"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4pPr>
    <a:lvl5pPr marL="1395413" indent="433388"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Arial" panose="020B060402020202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Arial" panose="020B060402020202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Arial" panose="020B060402020202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Arial" panose="020B060402020202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98935"/>
    <a:srgbClr val="FDE2C2"/>
    <a:srgbClr val="FFCC00"/>
    <a:srgbClr val="FF9966"/>
    <a:srgbClr val="85312F"/>
    <a:srgbClr val="984807"/>
    <a:srgbClr val="00487E"/>
    <a:srgbClr val="005392"/>
    <a:srgbClr val="D0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3971" autoAdjust="0"/>
  </p:normalViewPr>
  <p:slideViewPr>
    <p:cSldViewPr>
      <p:cViewPr varScale="1">
        <p:scale>
          <a:sx n="73" d="100"/>
          <a:sy n="73" d="100"/>
        </p:scale>
        <p:origin x="426" y="72"/>
      </p:cViewPr>
      <p:guideLst>
        <p:guide orient="horz" pos="2160"/>
        <p:guide pos="3840"/>
      </p:guideLst>
    </p:cSldViewPr>
  </p:slideViewPr>
  <p:outlineViewPr>
    <p:cViewPr>
      <p:scale>
        <a:sx n="33" d="100"/>
        <a:sy n="33" d="100"/>
      </p:scale>
      <p:origin x="0" y="3945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4062" y="-10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lvl1pPr eaLnBrk="1" hangingPunct="1">
              <a:defRPr sz="1200">
                <a:latin typeface="Arial" pitchFamily="34" charset="0"/>
                <a:ea typeface="新細明體" pitchFamily="18" charset="-120"/>
              </a:defRPr>
            </a:lvl1pPr>
          </a:lstStyle>
          <a:p>
            <a:pPr>
              <a:defRPr/>
            </a:pPr>
            <a:endParaRPr lang="en-US" altLang="zh-TW"/>
          </a:p>
        </p:txBody>
      </p:sp>
      <p:sp>
        <p:nvSpPr>
          <p:cNvPr id="26627" name="Rectangle 3">
            <a:extLst/>
          </p:cNvPr>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lvl1pPr algn="r" eaLnBrk="1" hangingPunct="1">
              <a:defRPr sz="1200">
                <a:latin typeface="Arial" pitchFamily="34" charset="0"/>
                <a:ea typeface="新細明體" pitchFamily="18" charset="-120"/>
              </a:defRPr>
            </a:lvl1pPr>
          </a:lstStyle>
          <a:p>
            <a:pPr>
              <a:defRPr/>
            </a:pPr>
            <a:endParaRPr lang="en-US" altLang="zh-TW"/>
          </a:p>
        </p:txBody>
      </p:sp>
      <p:sp>
        <p:nvSpPr>
          <p:cNvPr id="26628" name="Rectangle 4">
            <a:extLst/>
          </p:cNvPr>
          <p:cNvSpPr>
            <a:spLocks noGrp="1" noChangeArrowheads="1"/>
          </p:cNvSpPr>
          <p:nvPr>
            <p:ph type="ftr" sz="quarter" idx="2"/>
          </p:nvPr>
        </p:nvSpPr>
        <p:spPr bwMode="auto">
          <a:xfrm>
            <a:off x="0" y="9432925"/>
            <a:ext cx="2946400" cy="495300"/>
          </a:xfrm>
          <a:prstGeom prst="rect">
            <a:avLst/>
          </a:prstGeom>
          <a:noFill/>
          <a:ln w="9525">
            <a:noFill/>
            <a:miter lim="800000"/>
            <a:headEnd/>
            <a:tailEnd/>
          </a:ln>
          <a:effectLst/>
        </p:spPr>
        <p:txBody>
          <a:bodyPr vert="horz" wrap="square" lIns="91979" tIns="45989" rIns="91979" bIns="45989" numCol="1" anchor="b" anchorCtr="0" compatLnSpc="1">
            <a:prstTxWarp prst="textNoShape">
              <a:avLst/>
            </a:prstTxWarp>
          </a:bodyPr>
          <a:lstStyle>
            <a:lvl1pPr eaLnBrk="1" hangingPunct="1">
              <a:defRPr sz="1200">
                <a:latin typeface="Arial" pitchFamily="34" charset="0"/>
                <a:ea typeface="新細明體" pitchFamily="18" charset="-120"/>
              </a:defRPr>
            </a:lvl1pPr>
          </a:lstStyle>
          <a:p>
            <a:pPr>
              <a:defRPr/>
            </a:pPr>
            <a:endParaRPr lang="en-US" altLang="zh-TW"/>
          </a:p>
        </p:txBody>
      </p:sp>
      <p:sp>
        <p:nvSpPr>
          <p:cNvPr id="26629" name="Rectangle 5">
            <a:extLst/>
          </p:cNvPr>
          <p:cNvSpPr>
            <a:spLocks noGrp="1" noChangeArrowheads="1"/>
          </p:cNvSpPr>
          <p:nvPr>
            <p:ph type="sldNum" sz="quarter" idx="3"/>
          </p:nvPr>
        </p:nvSpPr>
        <p:spPr bwMode="auto">
          <a:xfrm>
            <a:off x="3849688" y="9432925"/>
            <a:ext cx="2946400" cy="495300"/>
          </a:xfrm>
          <a:prstGeom prst="rect">
            <a:avLst/>
          </a:prstGeom>
          <a:noFill/>
          <a:ln w="9525">
            <a:noFill/>
            <a:miter lim="800000"/>
            <a:headEnd/>
            <a:tailEnd/>
          </a:ln>
          <a:effectLst/>
        </p:spPr>
        <p:txBody>
          <a:bodyPr vert="horz" wrap="square" lIns="91979" tIns="45989" rIns="91979" bIns="45989" numCol="1" anchor="b" anchorCtr="0" compatLnSpc="1">
            <a:prstTxWarp prst="textNoShape">
              <a:avLst/>
            </a:prstTxWarp>
          </a:bodyPr>
          <a:lstStyle>
            <a:lvl1pPr algn="r" eaLnBrk="1" hangingPunct="1">
              <a:defRPr sz="1200">
                <a:ea typeface="新細明體" panose="02020500000000000000" pitchFamily="18" charset="-120"/>
              </a:defRPr>
            </a:lvl1pPr>
          </a:lstStyle>
          <a:p>
            <a:pPr>
              <a:defRPr/>
            </a:pPr>
            <a:fld id="{7FBFDA34-428C-4E2A-9ECB-30D0A8C7A2D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lvl1pPr eaLnBrk="1" hangingPunct="1">
              <a:defRPr sz="1200">
                <a:latin typeface="Arial" pitchFamily="34" charset="0"/>
                <a:ea typeface="新細明體" pitchFamily="18" charset="-120"/>
              </a:defRPr>
            </a:lvl1pPr>
          </a:lstStyle>
          <a:p>
            <a:pPr>
              <a:defRPr/>
            </a:pPr>
            <a:endParaRPr lang="en-US" altLang="zh-TW"/>
          </a:p>
        </p:txBody>
      </p:sp>
      <p:sp>
        <p:nvSpPr>
          <p:cNvPr id="24579" name="Rectangle 3">
            <a:extLst/>
          </p:cNvPr>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lvl1pPr algn="r" eaLnBrk="1" hangingPunct="1">
              <a:defRPr sz="1200">
                <a:latin typeface="Arial" pitchFamily="34" charset="0"/>
                <a:ea typeface="新細明體" pitchFamily="18" charset="-120"/>
              </a:defRPr>
            </a:lvl1pPr>
          </a:lstStyle>
          <a:p>
            <a:pPr>
              <a:defRPr/>
            </a:pPr>
            <a:endParaRPr lang="en-US" altLang="zh-TW"/>
          </a:p>
        </p:txBody>
      </p:sp>
      <p:sp>
        <p:nvSpPr>
          <p:cNvPr id="4100" name="Rectangle 4"/>
          <p:cNvSpPr>
            <a:spLocks noGrp="1" noRot="1" noChangeAspect="1" noChangeArrowheads="1" noTextEdit="1"/>
          </p:cNvSpPr>
          <p:nvPr>
            <p:ph type="sldImg" idx="2"/>
          </p:nvPr>
        </p:nvSpPr>
        <p:spPr bwMode="auto">
          <a:xfrm>
            <a:off x="92075" y="746125"/>
            <a:ext cx="6616700"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a:extLst/>
          </p:cNvPr>
          <p:cNvSpPr>
            <a:spLocks noGrp="1" noChangeArrowheads="1"/>
          </p:cNvSpPr>
          <p:nvPr>
            <p:ph type="body" sz="quarter" idx="3"/>
          </p:nvPr>
        </p:nvSpPr>
        <p:spPr bwMode="auto">
          <a:xfrm>
            <a:off x="679450" y="4716463"/>
            <a:ext cx="5438775" cy="4468812"/>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24582" name="Rectangle 6">
            <a:extLst/>
          </p:cNvPr>
          <p:cNvSpPr>
            <a:spLocks noGrp="1" noChangeArrowheads="1"/>
          </p:cNvSpPr>
          <p:nvPr>
            <p:ph type="ftr" sz="quarter" idx="4"/>
          </p:nvPr>
        </p:nvSpPr>
        <p:spPr bwMode="auto">
          <a:xfrm>
            <a:off x="0" y="9432925"/>
            <a:ext cx="2946400" cy="495300"/>
          </a:xfrm>
          <a:prstGeom prst="rect">
            <a:avLst/>
          </a:prstGeom>
          <a:noFill/>
          <a:ln w="9525">
            <a:noFill/>
            <a:miter lim="800000"/>
            <a:headEnd/>
            <a:tailEnd/>
          </a:ln>
          <a:effectLst/>
        </p:spPr>
        <p:txBody>
          <a:bodyPr vert="horz" wrap="square" lIns="91979" tIns="45989" rIns="91979" bIns="45989" numCol="1" anchor="b" anchorCtr="0" compatLnSpc="1">
            <a:prstTxWarp prst="textNoShape">
              <a:avLst/>
            </a:prstTxWarp>
          </a:bodyPr>
          <a:lstStyle>
            <a:lvl1pPr eaLnBrk="1" hangingPunct="1">
              <a:defRPr sz="1200">
                <a:latin typeface="Arial" pitchFamily="34" charset="0"/>
                <a:ea typeface="新細明體" pitchFamily="18" charset="-120"/>
              </a:defRPr>
            </a:lvl1pPr>
          </a:lstStyle>
          <a:p>
            <a:pPr>
              <a:defRPr/>
            </a:pPr>
            <a:endParaRPr lang="en-US" altLang="zh-TW"/>
          </a:p>
        </p:txBody>
      </p:sp>
      <p:sp>
        <p:nvSpPr>
          <p:cNvPr id="24583" name="Rectangle 7">
            <a:extLst/>
          </p:cNvPr>
          <p:cNvSpPr>
            <a:spLocks noGrp="1" noChangeArrowheads="1"/>
          </p:cNvSpPr>
          <p:nvPr>
            <p:ph type="sldNum" sz="quarter" idx="5"/>
          </p:nvPr>
        </p:nvSpPr>
        <p:spPr bwMode="auto">
          <a:xfrm>
            <a:off x="3849688" y="9432925"/>
            <a:ext cx="2946400" cy="495300"/>
          </a:xfrm>
          <a:prstGeom prst="rect">
            <a:avLst/>
          </a:prstGeom>
          <a:noFill/>
          <a:ln w="9525">
            <a:noFill/>
            <a:miter lim="800000"/>
            <a:headEnd/>
            <a:tailEnd/>
          </a:ln>
          <a:effectLst/>
        </p:spPr>
        <p:txBody>
          <a:bodyPr vert="horz" wrap="square" lIns="91979" tIns="45989" rIns="91979" bIns="45989" numCol="1" anchor="b" anchorCtr="0" compatLnSpc="1">
            <a:prstTxWarp prst="textNoShape">
              <a:avLst/>
            </a:prstTxWarp>
          </a:bodyPr>
          <a:lstStyle>
            <a:lvl1pPr algn="r" eaLnBrk="1" hangingPunct="1">
              <a:defRPr sz="1200">
                <a:ea typeface="新細明體" panose="02020500000000000000" pitchFamily="18" charset="-120"/>
              </a:defRPr>
            </a:lvl1pPr>
          </a:lstStyle>
          <a:p>
            <a:pPr>
              <a:defRPr/>
            </a:pPr>
            <a:fld id="{BB9D56D1-505C-4AD0-B9C4-048A8F16459B}"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900" kern="1200">
        <a:solidFill>
          <a:schemeClr val="tx1"/>
        </a:solidFill>
        <a:latin typeface="Arial" pitchFamily="34" charset="0"/>
        <a:ea typeface="新細明體" pitchFamily="18" charset="-120"/>
        <a:cs typeface="+mn-cs"/>
      </a:defRPr>
    </a:lvl1pPr>
    <a:lvl2pPr marL="347663" algn="l" rtl="0" eaLnBrk="0" fontAlgn="base" hangingPunct="0">
      <a:spcBef>
        <a:spcPct val="30000"/>
      </a:spcBef>
      <a:spcAft>
        <a:spcPct val="0"/>
      </a:spcAft>
      <a:defRPr kumimoji="1" sz="900" kern="1200">
        <a:solidFill>
          <a:schemeClr val="tx1"/>
        </a:solidFill>
        <a:latin typeface="Arial" pitchFamily="34" charset="0"/>
        <a:ea typeface="新細明體" pitchFamily="18" charset="-120"/>
        <a:cs typeface="+mn-cs"/>
      </a:defRPr>
    </a:lvl2pPr>
    <a:lvl3pPr marL="696913" algn="l" rtl="0" eaLnBrk="0" fontAlgn="base" hangingPunct="0">
      <a:spcBef>
        <a:spcPct val="30000"/>
      </a:spcBef>
      <a:spcAft>
        <a:spcPct val="0"/>
      </a:spcAft>
      <a:defRPr kumimoji="1" sz="900" kern="1200">
        <a:solidFill>
          <a:schemeClr val="tx1"/>
        </a:solidFill>
        <a:latin typeface="Arial" pitchFamily="34" charset="0"/>
        <a:ea typeface="新細明體" pitchFamily="18" charset="-120"/>
        <a:cs typeface="+mn-cs"/>
      </a:defRPr>
    </a:lvl3pPr>
    <a:lvl4pPr marL="1046163" algn="l" rtl="0" eaLnBrk="0" fontAlgn="base" hangingPunct="0">
      <a:spcBef>
        <a:spcPct val="30000"/>
      </a:spcBef>
      <a:spcAft>
        <a:spcPct val="0"/>
      </a:spcAft>
      <a:defRPr kumimoji="1" sz="900" kern="1200">
        <a:solidFill>
          <a:schemeClr val="tx1"/>
        </a:solidFill>
        <a:latin typeface="Arial" pitchFamily="34" charset="0"/>
        <a:ea typeface="新細明體" pitchFamily="18" charset="-120"/>
        <a:cs typeface="+mn-cs"/>
      </a:defRPr>
    </a:lvl4pPr>
    <a:lvl5pPr marL="1395413" algn="l" rtl="0" eaLnBrk="0" fontAlgn="base" hangingPunct="0">
      <a:spcBef>
        <a:spcPct val="30000"/>
      </a:spcBef>
      <a:spcAft>
        <a:spcPct val="0"/>
      </a:spcAft>
      <a:defRPr kumimoji="1" sz="900" kern="1200">
        <a:solidFill>
          <a:schemeClr val="tx1"/>
        </a:solidFill>
        <a:latin typeface="Arial" pitchFamily="34" charset="0"/>
        <a:ea typeface="新細明體" pitchFamily="18" charset="-120"/>
        <a:cs typeface="+mn-cs"/>
      </a:defRPr>
    </a:lvl5pPr>
    <a:lvl6pPr marL="1745590" algn="l" defTabSz="698236" rtl="0" eaLnBrk="1" latinLnBrk="0" hangingPunct="1">
      <a:defRPr sz="900" kern="1200">
        <a:solidFill>
          <a:schemeClr val="tx1"/>
        </a:solidFill>
        <a:latin typeface="+mn-lt"/>
        <a:ea typeface="+mn-ea"/>
        <a:cs typeface="+mn-cs"/>
      </a:defRPr>
    </a:lvl6pPr>
    <a:lvl7pPr marL="2094708" algn="l" defTabSz="698236" rtl="0" eaLnBrk="1" latinLnBrk="0" hangingPunct="1">
      <a:defRPr sz="900" kern="1200">
        <a:solidFill>
          <a:schemeClr val="tx1"/>
        </a:solidFill>
        <a:latin typeface="+mn-lt"/>
        <a:ea typeface="+mn-ea"/>
        <a:cs typeface="+mn-cs"/>
      </a:defRPr>
    </a:lvl7pPr>
    <a:lvl8pPr marL="2443825" algn="l" defTabSz="698236" rtl="0" eaLnBrk="1" latinLnBrk="0" hangingPunct="1">
      <a:defRPr sz="900" kern="1200">
        <a:solidFill>
          <a:schemeClr val="tx1"/>
        </a:solidFill>
        <a:latin typeface="+mn-lt"/>
        <a:ea typeface="+mn-ea"/>
        <a:cs typeface="+mn-cs"/>
      </a:defRPr>
    </a:lvl8pPr>
    <a:lvl9pPr marL="2792943" algn="l" defTabSz="69823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p:cNvSpPr>
            <a:spLocks noGrp="1" noRot="1" noChangeAspect="1" noChangeArrowheads="1" noTextEdit="1"/>
          </p:cNvSpPr>
          <p:nvPr>
            <p:ph type="sldImg"/>
          </p:nvPr>
        </p:nvSpPr>
        <p:spPr>
          <a:xfrm>
            <a:off x="92075" y="746125"/>
            <a:ext cx="6616700" cy="3722688"/>
          </a:xfrm>
          <a:ln/>
        </p:spPr>
      </p:sp>
      <p:sp>
        <p:nvSpPr>
          <p:cNvPr id="71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71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7713" indent="-287338">
              <a:defRPr kumimoji="1">
                <a:solidFill>
                  <a:schemeClr val="tx1"/>
                </a:solidFill>
                <a:latin typeface="Arial" panose="020B0604020202020204" pitchFamily="34" charset="0"/>
                <a:ea typeface="標楷體" panose="03000509000000000000" pitchFamily="65" charset="-120"/>
              </a:defRPr>
            </a:lvl2pPr>
            <a:lvl3pPr marL="1150938" indent="-230188">
              <a:defRPr kumimoji="1">
                <a:solidFill>
                  <a:schemeClr val="tx1"/>
                </a:solidFill>
                <a:latin typeface="Arial" panose="020B0604020202020204" pitchFamily="34" charset="0"/>
                <a:ea typeface="標楷體" panose="03000509000000000000" pitchFamily="65" charset="-120"/>
              </a:defRPr>
            </a:lvl3pPr>
            <a:lvl4pPr marL="1611313" indent="-230188">
              <a:defRPr kumimoji="1">
                <a:solidFill>
                  <a:schemeClr val="tx1"/>
                </a:solidFill>
                <a:latin typeface="Arial" panose="020B0604020202020204" pitchFamily="34" charset="0"/>
                <a:ea typeface="標楷體" panose="03000509000000000000" pitchFamily="65" charset="-120"/>
              </a:defRPr>
            </a:lvl4pPr>
            <a:lvl5pPr marL="2071688" indent="-230188">
              <a:defRPr kumimoji="1">
                <a:solidFill>
                  <a:schemeClr val="tx1"/>
                </a:solidFill>
                <a:latin typeface="Arial" panose="020B0604020202020204" pitchFamily="34" charset="0"/>
                <a:ea typeface="標楷體" panose="03000509000000000000" pitchFamily="65" charset="-120"/>
              </a:defRPr>
            </a:lvl5pPr>
            <a:lvl6pPr marL="25288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860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432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9004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28933BF1-62D1-43E6-8AB8-FEB43B8D927C}" type="slidenum">
              <a:rPr lang="en-US" altLang="zh-TW" smtClean="0">
                <a:ea typeface="新細明體" panose="02020500000000000000" pitchFamily="18" charset="-120"/>
              </a:rPr>
              <a:pPr/>
              <a:t>1</a:t>
            </a:fld>
            <a:endParaRPr lang="en-US" altLang="zh-TW">
              <a:ea typeface="新細明體" panose="02020500000000000000"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ChangeArrowheads="1" noTextEdit="1"/>
          </p:cNvSpPr>
          <p:nvPr>
            <p:ph type="sldImg"/>
          </p:nvPr>
        </p:nvSpPr>
        <p:spPr>
          <a:xfrm>
            <a:off x="92075" y="746125"/>
            <a:ext cx="6616700" cy="3722688"/>
          </a:xfrm>
          <a:ln/>
        </p:spPr>
      </p:sp>
      <p:sp>
        <p:nvSpPr>
          <p:cNvPr id="276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a:p>
        </p:txBody>
      </p:sp>
      <p:sp>
        <p:nvSpPr>
          <p:cNvPr id="276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7713" indent="-287338">
              <a:defRPr kumimoji="1">
                <a:solidFill>
                  <a:schemeClr val="tx1"/>
                </a:solidFill>
                <a:latin typeface="Arial" panose="020B0604020202020204" pitchFamily="34" charset="0"/>
                <a:ea typeface="標楷體" panose="03000509000000000000" pitchFamily="65" charset="-120"/>
              </a:defRPr>
            </a:lvl2pPr>
            <a:lvl3pPr marL="1150938" indent="-230188">
              <a:defRPr kumimoji="1">
                <a:solidFill>
                  <a:schemeClr val="tx1"/>
                </a:solidFill>
                <a:latin typeface="Arial" panose="020B0604020202020204" pitchFamily="34" charset="0"/>
                <a:ea typeface="標楷體" panose="03000509000000000000" pitchFamily="65" charset="-120"/>
              </a:defRPr>
            </a:lvl3pPr>
            <a:lvl4pPr marL="1611313" indent="-230188">
              <a:defRPr kumimoji="1">
                <a:solidFill>
                  <a:schemeClr val="tx1"/>
                </a:solidFill>
                <a:latin typeface="Arial" panose="020B0604020202020204" pitchFamily="34" charset="0"/>
                <a:ea typeface="標楷體" panose="03000509000000000000" pitchFamily="65" charset="-120"/>
              </a:defRPr>
            </a:lvl4pPr>
            <a:lvl5pPr marL="2071688" indent="-230188">
              <a:defRPr kumimoji="1">
                <a:solidFill>
                  <a:schemeClr val="tx1"/>
                </a:solidFill>
                <a:latin typeface="Arial" panose="020B0604020202020204" pitchFamily="34" charset="0"/>
                <a:ea typeface="標楷體" panose="03000509000000000000" pitchFamily="65" charset="-120"/>
              </a:defRPr>
            </a:lvl5pPr>
            <a:lvl6pPr marL="25288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860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432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9004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3F1AA84F-8C8C-4F43-8CA6-347D2795AD57}" type="slidenum">
              <a:rPr lang="fr-CA" altLang="zh-TW" smtClean="0">
                <a:solidFill>
                  <a:srgbClr val="000000"/>
                </a:solidFill>
                <a:ea typeface="新細明體" panose="02020500000000000000" pitchFamily="18" charset="-120"/>
              </a:rPr>
              <a:pPr/>
              <a:t>6</a:t>
            </a:fld>
            <a:endParaRPr lang="fr-CA" altLang="zh-TW">
              <a:solidFill>
                <a:srgbClr val="000000"/>
              </a:solidFill>
              <a:ea typeface="新細明體" panose="02020500000000000000"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a:extLst/>
          </p:cNvPr>
          <p:cNvSpPr>
            <a:spLocks noGrp="1"/>
          </p:cNvSpPr>
          <p:nvPr>
            <p:ph type="dt" sz="half" idx="10"/>
          </p:nvPr>
        </p:nvSpPr>
        <p:spPr/>
        <p:txBody>
          <a:bodyPr/>
          <a:lstStyle>
            <a:lvl1pPr>
              <a:defRPr/>
            </a:lvl1pPr>
          </a:lstStyle>
          <a:p>
            <a:pPr>
              <a:defRPr/>
            </a:pPr>
            <a:fld id="{F878518F-0148-4595-9825-599219DA167C}" type="datetime1">
              <a:rPr lang="zh-TW" altLang="en-US"/>
              <a:pPr>
                <a:defRPr/>
              </a:pPr>
              <a:t>2021/9/3</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51D1BAF6-1EA2-4370-B78E-B6ACF6E3E5D7}" type="slidenum">
              <a:rPr lang="zh-TW" altLang="en-US"/>
              <a:pPr>
                <a:defRPr/>
              </a:pPr>
              <a:t>‹#›</a:t>
            </a:fld>
            <a:endParaRPr lang="zh-TW" altLang="en-US"/>
          </a:p>
        </p:txBody>
      </p:sp>
    </p:spTree>
    <p:extLst>
      <p:ext uri="{BB962C8B-B14F-4D97-AF65-F5344CB8AC3E}">
        <p14:creationId xmlns:p14="http://schemas.microsoft.com/office/powerpoint/2010/main" val="4054500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10"/>
          </p:nvPr>
        </p:nvSpPr>
        <p:spPr/>
        <p:txBody>
          <a:bodyPr/>
          <a:lstStyle>
            <a:lvl1pPr>
              <a:defRPr/>
            </a:lvl1pPr>
          </a:lstStyle>
          <a:p>
            <a:pPr>
              <a:defRPr/>
            </a:pPr>
            <a:fld id="{15CA1DA0-128C-46F1-9669-2587EAE41F8C}" type="datetime1">
              <a:rPr lang="zh-TW" altLang="en-US"/>
              <a:pPr>
                <a:defRPr/>
              </a:pPr>
              <a:t>2021/9/3</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949D6145-105C-42C5-BBC7-D0291EAB21F5}" type="slidenum">
              <a:rPr lang="zh-TW" altLang="en-US"/>
              <a:pPr>
                <a:defRPr/>
              </a:pPr>
              <a:t>‹#›</a:t>
            </a:fld>
            <a:endParaRPr lang="zh-TW" altLang="en-US"/>
          </a:p>
        </p:txBody>
      </p:sp>
    </p:spTree>
    <p:extLst>
      <p:ext uri="{BB962C8B-B14F-4D97-AF65-F5344CB8AC3E}">
        <p14:creationId xmlns:p14="http://schemas.microsoft.com/office/powerpoint/2010/main" val="401722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10"/>
          </p:nvPr>
        </p:nvSpPr>
        <p:spPr/>
        <p:txBody>
          <a:bodyPr/>
          <a:lstStyle>
            <a:lvl1pPr>
              <a:defRPr/>
            </a:lvl1pPr>
          </a:lstStyle>
          <a:p>
            <a:pPr>
              <a:defRPr/>
            </a:pPr>
            <a:fld id="{B4DEACD7-C9B7-466C-936E-FC4E5C1E2BF9}" type="datetime1">
              <a:rPr lang="zh-TW" altLang="en-US"/>
              <a:pPr>
                <a:defRPr/>
              </a:pPr>
              <a:t>2021/9/3</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8FC783CC-B998-417E-B3DF-F3F0B9B2C9EC}" type="slidenum">
              <a:rPr lang="zh-TW" altLang="en-US"/>
              <a:pPr>
                <a:defRPr/>
              </a:pPr>
              <a:t>‹#›</a:t>
            </a:fld>
            <a:endParaRPr lang="zh-TW" altLang="en-US"/>
          </a:p>
        </p:txBody>
      </p:sp>
    </p:spTree>
    <p:extLst>
      <p:ext uri="{BB962C8B-B14F-4D97-AF65-F5344CB8AC3E}">
        <p14:creationId xmlns:p14="http://schemas.microsoft.com/office/powerpoint/2010/main" val="1828268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751064"/>
            <a:ext cx="10363200" cy="1470025"/>
          </a:xfrm>
        </p:spPr>
        <p:txBody>
          <a:bodyPr/>
          <a:lstStyle>
            <a:lvl1pPr>
              <a:defRPr sz="6000" b="1">
                <a:solidFill>
                  <a:schemeClr val="tx1"/>
                </a:solidFill>
              </a:defRPr>
            </a:lvl1pPr>
          </a:lstStyle>
          <a:p>
            <a:r>
              <a:rPr lang="zh-TW" altLang="en-US" dirty="0"/>
              <a:t>按一下以編輯母片標題樣式</a:t>
            </a:r>
          </a:p>
        </p:txBody>
      </p:sp>
      <p:sp>
        <p:nvSpPr>
          <p:cNvPr id="3" name="日期版面配置區 3">
            <a:extLst/>
          </p:cNvPr>
          <p:cNvSpPr>
            <a:spLocks noGrp="1"/>
          </p:cNvSpPr>
          <p:nvPr>
            <p:ph type="dt" sz="half" idx="10"/>
          </p:nvPr>
        </p:nvSpPr>
        <p:spPr/>
        <p:txBody>
          <a:bodyPr/>
          <a:lstStyle>
            <a:lvl1pPr>
              <a:defRPr/>
            </a:lvl1pPr>
          </a:lstStyle>
          <a:p>
            <a:pPr>
              <a:defRPr/>
            </a:pPr>
            <a:fld id="{09FCD08E-977B-46E5-977D-74584273E1D0}" type="datetime1">
              <a:rPr lang="zh-TW" altLang="en-US"/>
              <a:pPr>
                <a:defRPr/>
              </a:pPr>
              <a:t>2021/9/3</a:t>
            </a:fld>
            <a:endParaRPr lang="zh-TW" altLang="en-US"/>
          </a:p>
        </p:txBody>
      </p:sp>
      <p:sp>
        <p:nvSpPr>
          <p:cNvPr id="4"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a:extLst/>
          </p:cNvPr>
          <p:cNvSpPr>
            <a:spLocks noGrp="1"/>
          </p:cNvSpPr>
          <p:nvPr>
            <p:ph type="sldNum" sz="quarter" idx="12"/>
          </p:nvPr>
        </p:nvSpPr>
        <p:spPr/>
        <p:txBody>
          <a:bodyPr/>
          <a:lstStyle>
            <a:lvl1pPr>
              <a:defRPr/>
            </a:lvl1pPr>
          </a:lstStyle>
          <a:p>
            <a:pPr>
              <a:defRPr/>
            </a:pPr>
            <a:fld id="{9BD37CAC-3B4E-4C52-913A-4D67242009D5}" type="slidenum">
              <a:rPr lang="zh-TW" altLang="en-US"/>
              <a:pPr>
                <a:defRPr/>
              </a:pPr>
              <a:t>‹#›</a:t>
            </a:fld>
            <a:endParaRPr lang="zh-TW" altLang="en-US"/>
          </a:p>
        </p:txBody>
      </p:sp>
    </p:spTree>
    <p:extLst>
      <p:ext uri="{BB962C8B-B14F-4D97-AF65-F5344CB8AC3E}">
        <p14:creationId xmlns:p14="http://schemas.microsoft.com/office/powerpoint/2010/main" val="2313392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10"/>
          </p:nvPr>
        </p:nvSpPr>
        <p:spPr/>
        <p:txBody>
          <a:bodyPr/>
          <a:lstStyle>
            <a:lvl1pPr>
              <a:defRPr/>
            </a:lvl1pPr>
          </a:lstStyle>
          <a:p>
            <a:pPr>
              <a:defRPr/>
            </a:pPr>
            <a:fld id="{AF99929B-FFC6-4E27-B2F7-300271AA5CE3}" type="datetime1">
              <a:rPr lang="zh-TW" altLang="en-US"/>
              <a:pPr>
                <a:defRPr/>
              </a:pPr>
              <a:t>2021/9/3</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3A4A50FD-ACBE-4B1F-833E-B3F0C6739D9A}" type="slidenum">
              <a:rPr lang="zh-TW" altLang="en-US"/>
              <a:pPr>
                <a:defRPr/>
              </a:pPr>
              <a:t>‹#›</a:t>
            </a:fld>
            <a:endParaRPr lang="zh-TW" altLang="en-US"/>
          </a:p>
        </p:txBody>
      </p:sp>
    </p:spTree>
    <p:extLst>
      <p:ext uri="{BB962C8B-B14F-4D97-AF65-F5344CB8AC3E}">
        <p14:creationId xmlns:p14="http://schemas.microsoft.com/office/powerpoint/2010/main" val="66107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a:extLst/>
          </p:cNvPr>
          <p:cNvSpPr>
            <a:spLocks noGrp="1"/>
          </p:cNvSpPr>
          <p:nvPr>
            <p:ph type="dt" sz="half" idx="10"/>
          </p:nvPr>
        </p:nvSpPr>
        <p:spPr/>
        <p:txBody>
          <a:bodyPr/>
          <a:lstStyle>
            <a:lvl1pPr>
              <a:defRPr/>
            </a:lvl1pPr>
          </a:lstStyle>
          <a:p>
            <a:pPr>
              <a:defRPr/>
            </a:pPr>
            <a:fld id="{7E10E5C1-DC15-49BC-867F-E808D961176F}" type="datetime1">
              <a:rPr lang="zh-TW" altLang="en-US"/>
              <a:pPr>
                <a:defRPr/>
              </a:pPr>
              <a:t>2021/9/3</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CB66EB7A-C2C0-4B25-A5AC-F89CB293BC13}" type="slidenum">
              <a:rPr lang="zh-TW" altLang="en-US"/>
              <a:pPr>
                <a:defRPr/>
              </a:pPr>
              <a:t>‹#›</a:t>
            </a:fld>
            <a:endParaRPr lang="zh-TW" altLang="en-US"/>
          </a:p>
        </p:txBody>
      </p:sp>
    </p:spTree>
    <p:extLst>
      <p:ext uri="{BB962C8B-B14F-4D97-AF65-F5344CB8AC3E}">
        <p14:creationId xmlns:p14="http://schemas.microsoft.com/office/powerpoint/2010/main" val="812528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p:cNvPr>
          <p:cNvSpPr>
            <a:spLocks noGrp="1"/>
          </p:cNvSpPr>
          <p:nvPr>
            <p:ph type="dt" sz="half" idx="10"/>
          </p:nvPr>
        </p:nvSpPr>
        <p:spPr/>
        <p:txBody>
          <a:bodyPr/>
          <a:lstStyle>
            <a:lvl1pPr>
              <a:defRPr/>
            </a:lvl1pPr>
          </a:lstStyle>
          <a:p>
            <a:pPr>
              <a:defRPr/>
            </a:pPr>
            <a:fld id="{770C1EF8-5298-4B44-8BB0-06D2B41614D9}" type="datetime1">
              <a:rPr lang="zh-TW" altLang="en-US"/>
              <a:pPr>
                <a:defRPr/>
              </a:pPr>
              <a:t>2021/9/3</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2EF6157D-7E9C-4E18-AD50-43027061820B}" type="slidenum">
              <a:rPr lang="zh-TW" altLang="en-US"/>
              <a:pPr>
                <a:defRPr/>
              </a:pPr>
              <a:t>‹#›</a:t>
            </a:fld>
            <a:endParaRPr lang="zh-TW" altLang="en-US"/>
          </a:p>
        </p:txBody>
      </p:sp>
    </p:spTree>
    <p:extLst>
      <p:ext uri="{BB962C8B-B14F-4D97-AF65-F5344CB8AC3E}">
        <p14:creationId xmlns:p14="http://schemas.microsoft.com/office/powerpoint/2010/main" val="1667547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a:extLst/>
          </p:cNvPr>
          <p:cNvSpPr>
            <a:spLocks noGrp="1"/>
          </p:cNvSpPr>
          <p:nvPr>
            <p:ph type="dt" sz="half" idx="10"/>
          </p:nvPr>
        </p:nvSpPr>
        <p:spPr/>
        <p:txBody>
          <a:bodyPr/>
          <a:lstStyle>
            <a:lvl1pPr>
              <a:defRPr/>
            </a:lvl1pPr>
          </a:lstStyle>
          <a:p>
            <a:pPr>
              <a:defRPr/>
            </a:pPr>
            <a:fld id="{9D9E0626-AEEC-4217-92E5-AB8C69C716B6}" type="datetime1">
              <a:rPr lang="zh-TW" altLang="en-US"/>
              <a:pPr>
                <a:defRPr/>
              </a:pPr>
              <a:t>2021/9/3</a:t>
            </a:fld>
            <a:endParaRPr lang="zh-TW" altLang="en-US"/>
          </a:p>
        </p:txBody>
      </p:sp>
      <p:sp>
        <p:nvSpPr>
          <p:cNvPr id="8"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a:extLst/>
          </p:cNvPr>
          <p:cNvSpPr>
            <a:spLocks noGrp="1"/>
          </p:cNvSpPr>
          <p:nvPr>
            <p:ph type="sldNum" sz="quarter" idx="12"/>
          </p:nvPr>
        </p:nvSpPr>
        <p:spPr/>
        <p:txBody>
          <a:bodyPr/>
          <a:lstStyle>
            <a:lvl1pPr>
              <a:defRPr/>
            </a:lvl1pPr>
          </a:lstStyle>
          <a:p>
            <a:pPr>
              <a:defRPr/>
            </a:pPr>
            <a:fld id="{68A15AE7-7206-4CBA-A26C-72B473E9A5A6}" type="slidenum">
              <a:rPr lang="zh-TW" altLang="en-US"/>
              <a:pPr>
                <a:defRPr/>
              </a:pPr>
              <a:t>‹#›</a:t>
            </a:fld>
            <a:endParaRPr lang="zh-TW" altLang="en-US"/>
          </a:p>
        </p:txBody>
      </p:sp>
    </p:spTree>
    <p:extLst>
      <p:ext uri="{BB962C8B-B14F-4D97-AF65-F5344CB8AC3E}">
        <p14:creationId xmlns:p14="http://schemas.microsoft.com/office/powerpoint/2010/main" val="3397161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p:cNvPr>
          <p:cNvSpPr>
            <a:spLocks noGrp="1"/>
          </p:cNvSpPr>
          <p:nvPr>
            <p:ph type="dt" sz="half" idx="10"/>
          </p:nvPr>
        </p:nvSpPr>
        <p:spPr/>
        <p:txBody>
          <a:bodyPr/>
          <a:lstStyle>
            <a:lvl1pPr>
              <a:defRPr/>
            </a:lvl1pPr>
          </a:lstStyle>
          <a:p>
            <a:pPr>
              <a:defRPr/>
            </a:pPr>
            <a:fld id="{42621077-E6E4-4E4F-AF1A-46D9BD83980F}" type="datetime1">
              <a:rPr lang="zh-TW" altLang="en-US"/>
              <a:pPr>
                <a:defRPr/>
              </a:pPr>
              <a:t>2021/9/3</a:t>
            </a:fld>
            <a:endParaRPr lang="zh-TW" altLang="en-US"/>
          </a:p>
        </p:txBody>
      </p:sp>
      <p:sp>
        <p:nvSpPr>
          <p:cNvPr id="4"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a:extLst/>
          </p:cNvPr>
          <p:cNvSpPr>
            <a:spLocks noGrp="1"/>
          </p:cNvSpPr>
          <p:nvPr>
            <p:ph type="sldNum" sz="quarter" idx="12"/>
          </p:nvPr>
        </p:nvSpPr>
        <p:spPr/>
        <p:txBody>
          <a:bodyPr/>
          <a:lstStyle>
            <a:lvl1pPr>
              <a:defRPr/>
            </a:lvl1pPr>
          </a:lstStyle>
          <a:p>
            <a:pPr>
              <a:defRPr/>
            </a:pPr>
            <a:fld id="{AA7551E1-B39B-4D36-B1E2-2D44695BE7D2}" type="slidenum">
              <a:rPr lang="zh-TW" altLang="en-US"/>
              <a:pPr>
                <a:defRPr/>
              </a:pPr>
              <a:t>‹#›</a:t>
            </a:fld>
            <a:endParaRPr lang="zh-TW" altLang="en-US"/>
          </a:p>
        </p:txBody>
      </p:sp>
    </p:spTree>
    <p:extLst>
      <p:ext uri="{BB962C8B-B14F-4D97-AF65-F5344CB8AC3E}">
        <p14:creationId xmlns:p14="http://schemas.microsoft.com/office/powerpoint/2010/main" val="1505708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3">
            <a:extLst/>
          </p:cNvPr>
          <p:cNvSpPr>
            <a:spLocks noGrp="1"/>
          </p:cNvSpPr>
          <p:nvPr>
            <p:ph type="dt" sz="half" idx="10"/>
          </p:nvPr>
        </p:nvSpPr>
        <p:spPr/>
        <p:txBody>
          <a:bodyPr/>
          <a:lstStyle>
            <a:lvl1pPr>
              <a:defRPr/>
            </a:lvl1pPr>
          </a:lstStyle>
          <a:p>
            <a:pPr>
              <a:defRPr/>
            </a:pPr>
            <a:fld id="{4B33B766-6C2F-4827-B25A-C7268D99FD86}" type="datetime1">
              <a:rPr lang="zh-TW" altLang="en-US"/>
              <a:pPr>
                <a:defRPr/>
              </a:pPr>
              <a:t>2021/9/3</a:t>
            </a:fld>
            <a:endParaRPr lang="zh-TW" altLang="en-US"/>
          </a:p>
        </p:txBody>
      </p:sp>
      <p:sp>
        <p:nvSpPr>
          <p:cNvPr id="3"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a:extLst/>
          </p:cNvPr>
          <p:cNvSpPr>
            <a:spLocks noGrp="1"/>
          </p:cNvSpPr>
          <p:nvPr>
            <p:ph type="sldNum" sz="quarter" idx="12"/>
          </p:nvPr>
        </p:nvSpPr>
        <p:spPr/>
        <p:txBody>
          <a:bodyPr/>
          <a:lstStyle>
            <a:lvl1pPr>
              <a:defRPr/>
            </a:lvl1pPr>
          </a:lstStyle>
          <a:p>
            <a:pPr>
              <a:defRPr/>
            </a:pPr>
            <a:fld id="{C68534F0-7D24-4EE6-85A7-A8983FBB3D99}" type="slidenum">
              <a:rPr lang="zh-TW" altLang="en-US"/>
              <a:pPr>
                <a:defRPr/>
              </a:pPr>
              <a:t>‹#›</a:t>
            </a:fld>
            <a:endParaRPr lang="zh-TW" altLang="en-US"/>
          </a:p>
        </p:txBody>
      </p:sp>
    </p:spTree>
    <p:extLst>
      <p:ext uri="{BB962C8B-B14F-4D97-AF65-F5344CB8AC3E}">
        <p14:creationId xmlns:p14="http://schemas.microsoft.com/office/powerpoint/2010/main" val="1513081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a:extLst/>
          </p:cNvPr>
          <p:cNvSpPr>
            <a:spLocks noGrp="1"/>
          </p:cNvSpPr>
          <p:nvPr>
            <p:ph type="dt" sz="half" idx="10"/>
          </p:nvPr>
        </p:nvSpPr>
        <p:spPr/>
        <p:txBody>
          <a:bodyPr/>
          <a:lstStyle>
            <a:lvl1pPr>
              <a:defRPr/>
            </a:lvl1pPr>
          </a:lstStyle>
          <a:p>
            <a:pPr>
              <a:defRPr/>
            </a:pPr>
            <a:fld id="{5436B94F-F13C-48DA-A371-7082532C5213}" type="datetime1">
              <a:rPr lang="zh-TW" altLang="en-US"/>
              <a:pPr>
                <a:defRPr/>
              </a:pPr>
              <a:t>2021/9/3</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68E6F361-13AA-4524-A658-7613C0556F5A}" type="slidenum">
              <a:rPr lang="zh-TW" altLang="en-US"/>
              <a:pPr>
                <a:defRPr/>
              </a:pPr>
              <a:t>‹#›</a:t>
            </a:fld>
            <a:endParaRPr lang="zh-TW" altLang="en-US"/>
          </a:p>
        </p:txBody>
      </p:sp>
    </p:spTree>
    <p:extLst>
      <p:ext uri="{BB962C8B-B14F-4D97-AF65-F5344CB8AC3E}">
        <p14:creationId xmlns:p14="http://schemas.microsoft.com/office/powerpoint/2010/main" val="250898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p:cNvPr>
          <p:cNvSpPr>
            <a:spLocks noGrp="1"/>
          </p:cNvSpPr>
          <p:nvPr>
            <p:ph type="dt" sz="half" idx="10"/>
          </p:nvPr>
        </p:nvSpPr>
        <p:spPr/>
        <p:txBody>
          <a:bodyPr/>
          <a:lstStyle>
            <a:lvl1pPr>
              <a:defRPr/>
            </a:lvl1pPr>
          </a:lstStyle>
          <a:p>
            <a:pPr>
              <a:defRPr/>
            </a:pPr>
            <a:fld id="{4D096705-3F04-4A0E-9E3C-4B744EBCB0C3}" type="datetime1">
              <a:rPr lang="zh-TW" altLang="en-US"/>
              <a:pPr>
                <a:defRPr/>
              </a:pPr>
              <a:t>2021/9/3</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a:xfrm>
            <a:off x="9359900" y="6237289"/>
            <a:ext cx="2844800" cy="365125"/>
          </a:xfrm>
        </p:spPr>
        <p:txBody>
          <a:bodyPr/>
          <a:lstStyle>
            <a:lvl1pPr>
              <a:defRPr/>
            </a:lvl1pPr>
          </a:lstStyle>
          <a:p>
            <a:pPr>
              <a:defRPr/>
            </a:pPr>
            <a:fld id="{5CD848D4-1C4F-45EC-A79E-06EB1C46DB4C}" type="slidenum">
              <a:rPr lang="zh-TW" altLang="en-US"/>
              <a:pPr>
                <a:defRPr/>
              </a:pPr>
              <a:t>‹#›</a:t>
            </a:fld>
            <a:endParaRPr lang="zh-TW" altLang="en-US"/>
          </a:p>
        </p:txBody>
      </p:sp>
    </p:spTree>
    <p:extLst>
      <p:ext uri="{BB962C8B-B14F-4D97-AF65-F5344CB8AC3E}">
        <p14:creationId xmlns:p14="http://schemas.microsoft.com/office/powerpoint/2010/main" val="216716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a:extLst/>
          </p:cNvPr>
          <p:cNvSpPr>
            <a:spLocks noGrp="1"/>
          </p:cNvSpPr>
          <p:nvPr>
            <p:ph type="dt" sz="half" idx="10"/>
          </p:nvPr>
        </p:nvSpPr>
        <p:spPr/>
        <p:txBody>
          <a:bodyPr/>
          <a:lstStyle>
            <a:lvl1pPr>
              <a:defRPr/>
            </a:lvl1pPr>
          </a:lstStyle>
          <a:p>
            <a:pPr>
              <a:defRPr/>
            </a:pPr>
            <a:fld id="{33BD1BFF-EA63-4BB3-8B76-8306FB6A530B}" type="datetime1">
              <a:rPr lang="zh-TW" altLang="en-US"/>
              <a:pPr>
                <a:defRPr/>
              </a:pPr>
              <a:t>2021/9/3</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A86222ED-F5DB-4EC7-A610-FDCD26E584FC}" type="slidenum">
              <a:rPr lang="zh-TW" altLang="en-US"/>
              <a:pPr>
                <a:defRPr/>
              </a:pPr>
              <a:t>‹#›</a:t>
            </a:fld>
            <a:endParaRPr lang="zh-TW" altLang="en-US"/>
          </a:p>
        </p:txBody>
      </p:sp>
    </p:spTree>
    <p:extLst>
      <p:ext uri="{BB962C8B-B14F-4D97-AF65-F5344CB8AC3E}">
        <p14:creationId xmlns:p14="http://schemas.microsoft.com/office/powerpoint/2010/main" val="2365770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10"/>
          </p:nvPr>
        </p:nvSpPr>
        <p:spPr/>
        <p:txBody>
          <a:bodyPr/>
          <a:lstStyle>
            <a:lvl1pPr>
              <a:defRPr/>
            </a:lvl1pPr>
          </a:lstStyle>
          <a:p>
            <a:pPr>
              <a:defRPr/>
            </a:pPr>
            <a:fld id="{C43B7519-38F6-470C-B082-5D71D8FF3FE0}" type="datetime1">
              <a:rPr lang="zh-TW" altLang="en-US"/>
              <a:pPr>
                <a:defRPr/>
              </a:pPr>
              <a:t>2021/9/3</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9ACF874D-962E-4611-9223-230992A82535}" type="slidenum">
              <a:rPr lang="zh-TW" altLang="en-US"/>
              <a:pPr>
                <a:defRPr/>
              </a:pPr>
              <a:t>‹#›</a:t>
            </a:fld>
            <a:endParaRPr lang="zh-TW" altLang="en-US"/>
          </a:p>
        </p:txBody>
      </p:sp>
    </p:spTree>
    <p:extLst>
      <p:ext uri="{BB962C8B-B14F-4D97-AF65-F5344CB8AC3E}">
        <p14:creationId xmlns:p14="http://schemas.microsoft.com/office/powerpoint/2010/main" val="3669585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10"/>
          </p:nvPr>
        </p:nvSpPr>
        <p:spPr/>
        <p:txBody>
          <a:bodyPr/>
          <a:lstStyle>
            <a:lvl1pPr>
              <a:defRPr/>
            </a:lvl1pPr>
          </a:lstStyle>
          <a:p>
            <a:pPr>
              <a:defRPr/>
            </a:pPr>
            <a:fld id="{422D9854-B878-4E92-BAB2-E9BE191DCF9B}" type="datetime1">
              <a:rPr lang="zh-TW" altLang="en-US"/>
              <a:pPr>
                <a:defRPr/>
              </a:pPr>
              <a:t>2021/9/3</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A9DF8279-1393-4106-90E1-379A7D104EE0}" type="slidenum">
              <a:rPr lang="zh-TW" altLang="en-US"/>
              <a:pPr>
                <a:defRPr/>
              </a:pPr>
              <a:t>‹#›</a:t>
            </a:fld>
            <a:endParaRPr lang="zh-TW" altLang="en-US"/>
          </a:p>
        </p:txBody>
      </p:sp>
    </p:spTree>
    <p:extLst>
      <p:ext uri="{BB962C8B-B14F-4D97-AF65-F5344CB8AC3E}">
        <p14:creationId xmlns:p14="http://schemas.microsoft.com/office/powerpoint/2010/main" val="3427489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a:extLst/>
          </p:cNvPr>
          <p:cNvSpPr>
            <a:spLocks noGrp="1"/>
          </p:cNvSpPr>
          <p:nvPr>
            <p:ph type="dt" sz="half" idx="10"/>
          </p:nvPr>
        </p:nvSpPr>
        <p:spPr/>
        <p:txBody>
          <a:bodyPr/>
          <a:lstStyle>
            <a:lvl1pPr>
              <a:defRPr/>
            </a:lvl1pPr>
          </a:lstStyle>
          <a:p>
            <a:pPr>
              <a:defRPr/>
            </a:pPr>
            <a:fld id="{87979D73-756A-4B64-8F24-A2FEF1F4651C}" type="datetime1">
              <a:rPr lang="zh-TW" altLang="en-US"/>
              <a:pPr>
                <a:defRPr/>
              </a:pPr>
              <a:t>2021/9/3</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26EE5DBA-86CC-4B54-9EAF-73649F1793A2}" type="slidenum">
              <a:rPr lang="zh-TW" altLang="en-US"/>
              <a:pPr>
                <a:defRPr/>
              </a:pPr>
              <a:t>‹#›</a:t>
            </a:fld>
            <a:endParaRPr lang="zh-TW" altLang="en-US"/>
          </a:p>
        </p:txBody>
      </p:sp>
    </p:spTree>
    <p:extLst>
      <p:ext uri="{BB962C8B-B14F-4D97-AF65-F5344CB8AC3E}">
        <p14:creationId xmlns:p14="http://schemas.microsoft.com/office/powerpoint/2010/main" val="433176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p:cNvPr>
          <p:cNvSpPr>
            <a:spLocks noGrp="1"/>
          </p:cNvSpPr>
          <p:nvPr>
            <p:ph type="dt" sz="half" idx="10"/>
          </p:nvPr>
        </p:nvSpPr>
        <p:spPr/>
        <p:txBody>
          <a:bodyPr/>
          <a:lstStyle>
            <a:lvl1pPr>
              <a:defRPr/>
            </a:lvl1pPr>
          </a:lstStyle>
          <a:p>
            <a:pPr>
              <a:defRPr/>
            </a:pPr>
            <a:fld id="{333191C6-FAC1-4DF4-BACA-C7D513FCCF37}" type="datetime1">
              <a:rPr lang="zh-TW" altLang="en-US"/>
              <a:pPr>
                <a:defRPr/>
              </a:pPr>
              <a:t>2021/9/3</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a:xfrm>
            <a:off x="9359900" y="6237289"/>
            <a:ext cx="2844800" cy="365125"/>
          </a:xfrm>
        </p:spPr>
        <p:txBody>
          <a:bodyPr/>
          <a:lstStyle>
            <a:lvl1pPr>
              <a:defRPr/>
            </a:lvl1pPr>
          </a:lstStyle>
          <a:p>
            <a:pPr>
              <a:defRPr/>
            </a:pPr>
            <a:fld id="{AC943034-ADD0-4E25-8E4C-71DA62735E8F}" type="slidenum">
              <a:rPr lang="zh-TW" altLang="en-US"/>
              <a:pPr>
                <a:defRPr/>
              </a:pPr>
              <a:t>‹#›</a:t>
            </a:fld>
            <a:endParaRPr lang="zh-TW" altLang="en-US"/>
          </a:p>
        </p:txBody>
      </p:sp>
    </p:spTree>
    <p:extLst>
      <p:ext uri="{BB962C8B-B14F-4D97-AF65-F5344CB8AC3E}">
        <p14:creationId xmlns:p14="http://schemas.microsoft.com/office/powerpoint/2010/main" val="16720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a:extLst/>
          </p:cNvPr>
          <p:cNvSpPr>
            <a:spLocks noGrp="1"/>
          </p:cNvSpPr>
          <p:nvPr>
            <p:ph type="dt" sz="half" idx="10"/>
          </p:nvPr>
        </p:nvSpPr>
        <p:spPr/>
        <p:txBody>
          <a:bodyPr/>
          <a:lstStyle>
            <a:lvl1pPr>
              <a:defRPr/>
            </a:lvl1pPr>
          </a:lstStyle>
          <a:p>
            <a:pPr>
              <a:defRPr/>
            </a:pPr>
            <a:fld id="{9D8D2B00-726E-4F28-9E41-7F0E6BE881DB}" type="datetime1">
              <a:rPr lang="zh-TW" altLang="en-US"/>
              <a:pPr>
                <a:defRPr/>
              </a:pPr>
              <a:t>2021/9/3</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9BB133B8-9306-42FC-931E-E5A0165BBE84}" type="slidenum">
              <a:rPr lang="zh-TW" altLang="en-US"/>
              <a:pPr>
                <a:defRPr/>
              </a:pPr>
              <a:t>‹#›</a:t>
            </a:fld>
            <a:endParaRPr lang="zh-TW" altLang="en-US"/>
          </a:p>
        </p:txBody>
      </p:sp>
    </p:spTree>
    <p:extLst>
      <p:ext uri="{BB962C8B-B14F-4D97-AF65-F5344CB8AC3E}">
        <p14:creationId xmlns:p14="http://schemas.microsoft.com/office/powerpoint/2010/main" val="4275452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p:cNvPr>
          <p:cNvSpPr>
            <a:spLocks noGrp="1"/>
          </p:cNvSpPr>
          <p:nvPr>
            <p:ph type="dt" sz="half" idx="10"/>
          </p:nvPr>
        </p:nvSpPr>
        <p:spPr/>
        <p:txBody>
          <a:bodyPr/>
          <a:lstStyle>
            <a:lvl1pPr>
              <a:defRPr/>
            </a:lvl1pPr>
          </a:lstStyle>
          <a:p>
            <a:pPr>
              <a:defRPr/>
            </a:pPr>
            <a:fld id="{60722504-850C-4B6D-AB27-BA6BDACDC080}" type="datetime1">
              <a:rPr lang="zh-TW" altLang="en-US"/>
              <a:pPr>
                <a:defRPr/>
              </a:pPr>
              <a:t>2021/9/3</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A9CA5CF9-5C6A-4621-A2BB-A414323D4A89}" type="slidenum">
              <a:rPr lang="zh-TW" altLang="en-US"/>
              <a:pPr>
                <a:defRPr/>
              </a:pPr>
              <a:t>‹#›</a:t>
            </a:fld>
            <a:endParaRPr lang="zh-TW" altLang="en-US"/>
          </a:p>
        </p:txBody>
      </p:sp>
    </p:spTree>
    <p:extLst>
      <p:ext uri="{BB962C8B-B14F-4D97-AF65-F5344CB8AC3E}">
        <p14:creationId xmlns:p14="http://schemas.microsoft.com/office/powerpoint/2010/main" val="937952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a:extLst/>
          </p:cNvPr>
          <p:cNvSpPr>
            <a:spLocks noGrp="1"/>
          </p:cNvSpPr>
          <p:nvPr>
            <p:ph type="dt" sz="half" idx="10"/>
          </p:nvPr>
        </p:nvSpPr>
        <p:spPr/>
        <p:txBody>
          <a:bodyPr/>
          <a:lstStyle>
            <a:lvl1pPr>
              <a:defRPr/>
            </a:lvl1pPr>
          </a:lstStyle>
          <a:p>
            <a:pPr>
              <a:defRPr/>
            </a:pPr>
            <a:fld id="{F4A670BA-E398-4F0A-AD63-EFC1357E6120}" type="datetime1">
              <a:rPr lang="zh-TW" altLang="en-US"/>
              <a:pPr>
                <a:defRPr/>
              </a:pPr>
              <a:t>2021/9/3</a:t>
            </a:fld>
            <a:endParaRPr lang="zh-TW" altLang="en-US"/>
          </a:p>
        </p:txBody>
      </p:sp>
      <p:sp>
        <p:nvSpPr>
          <p:cNvPr id="8"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a:extLst/>
          </p:cNvPr>
          <p:cNvSpPr>
            <a:spLocks noGrp="1"/>
          </p:cNvSpPr>
          <p:nvPr>
            <p:ph type="sldNum" sz="quarter" idx="12"/>
          </p:nvPr>
        </p:nvSpPr>
        <p:spPr/>
        <p:txBody>
          <a:bodyPr/>
          <a:lstStyle>
            <a:lvl1pPr>
              <a:defRPr/>
            </a:lvl1pPr>
          </a:lstStyle>
          <a:p>
            <a:pPr>
              <a:defRPr/>
            </a:pPr>
            <a:fld id="{418B9D54-B513-4F00-88B4-7801D5A54D70}" type="slidenum">
              <a:rPr lang="zh-TW" altLang="en-US"/>
              <a:pPr>
                <a:defRPr/>
              </a:pPr>
              <a:t>‹#›</a:t>
            </a:fld>
            <a:endParaRPr lang="zh-TW" altLang="en-US"/>
          </a:p>
        </p:txBody>
      </p:sp>
    </p:spTree>
    <p:extLst>
      <p:ext uri="{BB962C8B-B14F-4D97-AF65-F5344CB8AC3E}">
        <p14:creationId xmlns:p14="http://schemas.microsoft.com/office/powerpoint/2010/main" val="2451803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p:cNvPr>
          <p:cNvSpPr>
            <a:spLocks noGrp="1"/>
          </p:cNvSpPr>
          <p:nvPr>
            <p:ph type="dt" sz="half" idx="10"/>
          </p:nvPr>
        </p:nvSpPr>
        <p:spPr/>
        <p:txBody>
          <a:bodyPr/>
          <a:lstStyle>
            <a:lvl1pPr>
              <a:defRPr/>
            </a:lvl1pPr>
          </a:lstStyle>
          <a:p>
            <a:pPr>
              <a:defRPr/>
            </a:pPr>
            <a:fld id="{85D19D45-5EC6-444A-942F-BB33CB7E3226}" type="datetime1">
              <a:rPr lang="zh-TW" altLang="en-US"/>
              <a:pPr>
                <a:defRPr/>
              </a:pPr>
              <a:t>2021/9/3</a:t>
            </a:fld>
            <a:endParaRPr lang="zh-TW" altLang="en-US"/>
          </a:p>
        </p:txBody>
      </p:sp>
      <p:sp>
        <p:nvSpPr>
          <p:cNvPr id="4"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a:extLst/>
          </p:cNvPr>
          <p:cNvSpPr>
            <a:spLocks noGrp="1"/>
          </p:cNvSpPr>
          <p:nvPr>
            <p:ph type="sldNum" sz="quarter" idx="12"/>
          </p:nvPr>
        </p:nvSpPr>
        <p:spPr/>
        <p:txBody>
          <a:bodyPr/>
          <a:lstStyle>
            <a:lvl1pPr>
              <a:defRPr/>
            </a:lvl1pPr>
          </a:lstStyle>
          <a:p>
            <a:pPr>
              <a:defRPr/>
            </a:pPr>
            <a:fld id="{7629970D-D211-460B-975F-4290248D7B59}" type="slidenum">
              <a:rPr lang="zh-TW" altLang="en-US"/>
              <a:pPr>
                <a:defRPr/>
              </a:pPr>
              <a:t>‹#›</a:t>
            </a:fld>
            <a:endParaRPr lang="zh-TW" altLang="en-US"/>
          </a:p>
        </p:txBody>
      </p:sp>
    </p:spTree>
    <p:extLst>
      <p:ext uri="{BB962C8B-B14F-4D97-AF65-F5344CB8AC3E}">
        <p14:creationId xmlns:p14="http://schemas.microsoft.com/office/powerpoint/2010/main" val="1121893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3">
            <a:extLst/>
          </p:cNvPr>
          <p:cNvSpPr>
            <a:spLocks noGrp="1"/>
          </p:cNvSpPr>
          <p:nvPr>
            <p:ph type="dt" sz="half" idx="10"/>
          </p:nvPr>
        </p:nvSpPr>
        <p:spPr/>
        <p:txBody>
          <a:bodyPr/>
          <a:lstStyle>
            <a:lvl1pPr>
              <a:defRPr/>
            </a:lvl1pPr>
          </a:lstStyle>
          <a:p>
            <a:pPr>
              <a:defRPr/>
            </a:pPr>
            <a:fld id="{4AA41753-DB0D-4124-ACC2-697D0FD16F2D}" type="datetime1">
              <a:rPr lang="zh-TW" altLang="en-US"/>
              <a:pPr>
                <a:defRPr/>
              </a:pPr>
              <a:t>2021/9/3</a:t>
            </a:fld>
            <a:endParaRPr lang="zh-TW" altLang="en-US"/>
          </a:p>
        </p:txBody>
      </p:sp>
      <p:sp>
        <p:nvSpPr>
          <p:cNvPr id="3"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a:extLst/>
          </p:cNvPr>
          <p:cNvSpPr>
            <a:spLocks noGrp="1"/>
          </p:cNvSpPr>
          <p:nvPr>
            <p:ph type="sldNum" sz="quarter" idx="12"/>
          </p:nvPr>
        </p:nvSpPr>
        <p:spPr/>
        <p:txBody>
          <a:bodyPr/>
          <a:lstStyle>
            <a:lvl1pPr>
              <a:defRPr/>
            </a:lvl1pPr>
          </a:lstStyle>
          <a:p>
            <a:pPr>
              <a:defRPr/>
            </a:pPr>
            <a:fld id="{CABC5F42-7E59-4192-BED7-D0D981EFDA63}" type="slidenum">
              <a:rPr lang="zh-TW" altLang="en-US"/>
              <a:pPr>
                <a:defRPr/>
              </a:pPr>
              <a:t>‹#›</a:t>
            </a:fld>
            <a:endParaRPr lang="zh-TW" altLang="en-US"/>
          </a:p>
        </p:txBody>
      </p:sp>
    </p:spTree>
    <p:extLst>
      <p:ext uri="{BB962C8B-B14F-4D97-AF65-F5344CB8AC3E}">
        <p14:creationId xmlns:p14="http://schemas.microsoft.com/office/powerpoint/2010/main" val="181081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a:extLst/>
          </p:cNvPr>
          <p:cNvSpPr>
            <a:spLocks noGrp="1"/>
          </p:cNvSpPr>
          <p:nvPr>
            <p:ph type="dt" sz="half" idx="10"/>
          </p:nvPr>
        </p:nvSpPr>
        <p:spPr/>
        <p:txBody>
          <a:bodyPr/>
          <a:lstStyle>
            <a:lvl1pPr>
              <a:defRPr/>
            </a:lvl1pPr>
          </a:lstStyle>
          <a:p>
            <a:pPr>
              <a:defRPr/>
            </a:pPr>
            <a:fld id="{2499922F-FEB4-42CB-950C-E8A9F05E474F}" type="datetime1">
              <a:rPr lang="zh-TW" altLang="en-US"/>
              <a:pPr>
                <a:defRPr/>
              </a:pPr>
              <a:t>2021/9/3</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73845EF4-9F21-44CB-BCA8-DD0F5601BF9C}" type="slidenum">
              <a:rPr lang="zh-TW" altLang="en-US"/>
              <a:pPr>
                <a:defRPr/>
              </a:pPr>
              <a:t>‹#›</a:t>
            </a:fld>
            <a:endParaRPr lang="zh-TW" altLang="en-US"/>
          </a:p>
        </p:txBody>
      </p:sp>
    </p:spTree>
    <p:extLst>
      <p:ext uri="{BB962C8B-B14F-4D97-AF65-F5344CB8AC3E}">
        <p14:creationId xmlns:p14="http://schemas.microsoft.com/office/powerpoint/2010/main" val="3620296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a:extLst/>
          </p:cNvPr>
          <p:cNvSpPr>
            <a:spLocks noGrp="1"/>
          </p:cNvSpPr>
          <p:nvPr>
            <p:ph type="dt" sz="half" idx="10"/>
          </p:nvPr>
        </p:nvSpPr>
        <p:spPr/>
        <p:txBody>
          <a:bodyPr/>
          <a:lstStyle>
            <a:lvl1pPr>
              <a:defRPr/>
            </a:lvl1pPr>
          </a:lstStyle>
          <a:p>
            <a:pPr>
              <a:defRPr/>
            </a:pPr>
            <a:fld id="{3C85368B-A532-498F-9C56-7FCD081CDE51}" type="datetime1">
              <a:rPr lang="zh-TW" altLang="en-US"/>
              <a:pPr>
                <a:defRPr/>
              </a:pPr>
              <a:t>2021/9/3</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8C3C22BA-635F-4822-9D8C-727EB04CBD48}" type="slidenum">
              <a:rPr lang="zh-TW" altLang="en-US"/>
              <a:pPr>
                <a:defRPr/>
              </a:pPr>
              <a:t>‹#›</a:t>
            </a:fld>
            <a:endParaRPr lang="zh-TW" altLang="en-US"/>
          </a:p>
        </p:txBody>
      </p:sp>
    </p:spTree>
    <p:extLst>
      <p:ext uri="{BB962C8B-B14F-4D97-AF65-F5344CB8AC3E}">
        <p14:creationId xmlns:p14="http://schemas.microsoft.com/office/powerpoint/2010/main" val="3620999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a:extLst/>
          </p:cNvPr>
          <p:cNvSpPr>
            <a:spLocks noGrp="1"/>
          </p:cNvSpPr>
          <p:nvPr>
            <p:ph type="dt" sz="half" idx="10"/>
          </p:nvPr>
        </p:nvSpPr>
        <p:spPr/>
        <p:txBody>
          <a:bodyPr/>
          <a:lstStyle>
            <a:lvl1pPr>
              <a:defRPr/>
            </a:lvl1pPr>
          </a:lstStyle>
          <a:p>
            <a:pPr>
              <a:defRPr/>
            </a:pPr>
            <a:fld id="{E1C97B91-CA90-42B0-B9E3-470029D548C0}" type="datetime1">
              <a:rPr lang="zh-TW" altLang="en-US"/>
              <a:pPr>
                <a:defRPr/>
              </a:pPr>
              <a:t>2021/9/3</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64B9271F-3593-438B-B1E8-3F3029F728DC}" type="slidenum">
              <a:rPr lang="zh-TW" altLang="en-US"/>
              <a:pPr>
                <a:defRPr/>
              </a:pPr>
              <a:t>‹#›</a:t>
            </a:fld>
            <a:endParaRPr lang="zh-TW" altLang="en-US"/>
          </a:p>
        </p:txBody>
      </p:sp>
    </p:spTree>
    <p:extLst>
      <p:ext uri="{BB962C8B-B14F-4D97-AF65-F5344CB8AC3E}">
        <p14:creationId xmlns:p14="http://schemas.microsoft.com/office/powerpoint/2010/main" val="976205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10"/>
          </p:nvPr>
        </p:nvSpPr>
        <p:spPr/>
        <p:txBody>
          <a:bodyPr/>
          <a:lstStyle>
            <a:lvl1pPr>
              <a:defRPr/>
            </a:lvl1pPr>
          </a:lstStyle>
          <a:p>
            <a:pPr>
              <a:defRPr/>
            </a:pPr>
            <a:fld id="{3AF5909C-C447-40EE-8C40-727852E1D39C}" type="datetime1">
              <a:rPr lang="zh-TW" altLang="en-US"/>
              <a:pPr>
                <a:defRPr/>
              </a:pPr>
              <a:t>2021/9/3</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0F19D5AA-2D6B-490A-9CEB-2B983F0321AD}" type="slidenum">
              <a:rPr lang="zh-TW" altLang="en-US"/>
              <a:pPr>
                <a:defRPr/>
              </a:pPr>
              <a:t>‹#›</a:t>
            </a:fld>
            <a:endParaRPr lang="zh-TW" altLang="en-US"/>
          </a:p>
        </p:txBody>
      </p:sp>
    </p:spTree>
    <p:extLst>
      <p:ext uri="{BB962C8B-B14F-4D97-AF65-F5344CB8AC3E}">
        <p14:creationId xmlns:p14="http://schemas.microsoft.com/office/powerpoint/2010/main" val="459301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10"/>
          </p:nvPr>
        </p:nvSpPr>
        <p:spPr/>
        <p:txBody>
          <a:bodyPr/>
          <a:lstStyle>
            <a:lvl1pPr>
              <a:defRPr/>
            </a:lvl1pPr>
          </a:lstStyle>
          <a:p>
            <a:pPr>
              <a:defRPr/>
            </a:pPr>
            <a:fld id="{182518C4-5CE3-4B16-917D-A024ABCE484E}" type="datetime1">
              <a:rPr lang="zh-TW" altLang="en-US"/>
              <a:pPr>
                <a:defRPr/>
              </a:pPr>
              <a:t>2021/9/3</a:t>
            </a:fld>
            <a:endParaRPr lang="zh-TW" altLang="en-US"/>
          </a:p>
        </p:txBody>
      </p:sp>
      <p:sp>
        <p:nvSpPr>
          <p:cNvPr id="5"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p:cNvPr>
          <p:cNvSpPr>
            <a:spLocks noGrp="1"/>
          </p:cNvSpPr>
          <p:nvPr>
            <p:ph type="sldNum" sz="quarter" idx="12"/>
          </p:nvPr>
        </p:nvSpPr>
        <p:spPr/>
        <p:txBody>
          <a:bodyPr/>
          <a:lstStyle>
            <a:lvl1pPr>
              <a:defRPr/>
            </a:lvl1pPr>
          </a:lstStyle>
          <a:p>
            <a:pPr>
              <a:defRPr/>
            </a:pPr>
            <a:fld id="{D6805597-D972-4DFF-897E-7A9D0556F74B}" type="slidenum">
              <a:rPr lang="zh-TW" altLang="en-US"/>
              <a:pPr>
                <a:defRPr/>
              </a:pPr>
              <a:t>‹#›</a:t>
            </a:fld>
            <a:endParaRPr lang="zh-TW" altLang="en-US"/>
          </a:p>
        </p:txBody>
      </p:sp>
    </p:spTree>
    <p:extLst>
      <p:ext uri="{BB962C8B-B14F-4D97-AF65-F5344CB8AC3E}">
        <p14:creationId xmlns:p14="http://schemas.microsoft.com/office/powerpoint/2010/main" val="304093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p:cNvPr>
          <p:cNvSpPr>
            <a:spLocks noGrp="1"/>
          </p:cNvSpPr>
          <p:nvPr>
            <p:ph type="dt" sz="half" idx="10"/>
          </p:nvPr>
        </p:nvSpPr>
        <p:spPr/>
        <p:txBody>
          <a:bodyPr/>
          <a:lstStyle>
            <a:lvl1pPr>
              <a:defRPr/>
            </a:lvl1pPr>
          </a:lstStyle>
          <a:p>
            <a:pPr>
              <a:defRPr/>
            </a:pPr>
            <a:fld id="{AB9D8307-6470-41FE-A5C8-AB1CB8BA5562}" type="datetime1">
              <a:rPr lang="zh-TW" altLang="en-US"/>
              <a:pPr>
                <a:defRPr/>
              </a:pPr>
              <a:t>2021/9/3</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5DB22628-F893-4E9B-AE74-9DD782152974}" type="slidenum">
              <a:rPr lang="zh-TW" altLang="en-US"/>
              <a:pPr>
                <a:defRPr/>
              </a:pPr>
              <a:t>‹#›</a:t>
            </a:fld>
            <a:endParaRPr lang="zh-TW" altLang="en-US"/>
          </a:p>
        </p:txBody>
      </p:sp>
    </p:spTree>
    <p:extLst>
      <p:ext uri="{BB962C8B-B14F-4D97-AF65-F5344CB8AC3E}">
        <p14:creationId xmlns:p14="http://schemas.microsoft.com/office/powerpoint/2010/main" val="1410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a:extLst/>
          </p:cNvPr>
          <p:cNvSpPr>
            <a:spLocks noGrp="1"/>
          </p:cNvSpPr>
          <p:nvPr>
            <p:ph type="dt" sz="half" idx="10"/>
          </p:nvPr>
        </p:nvSpPr>
        <p:spPr/>
        <p:txBody>
          <a:bodyPr/>
          <a:lstStyle>
            <a:lvl1pPr>
              <a:defRPr/>
            </a:lvl1pPr>
          </a:lstStyle>
          <a:p>
            <a:pPr>
              <a:defRPr/>
            </a:pPr>
            <a:fld id="{A95F44BF-D9E7-445F-BF4F-EB60D1A8001B}" type="datetime1">
              <a:rPr lang="zh-TW" altLang="en-US"/>
              <a:pPr>
                <a:defRPr/>
              </a:pPr>
              <a:t>2021/9/3</a:t>
            </a:fld>
            <a:endParaRPr lang="zh-TW" altLang="en-US"/>
          </a:p>
        </p:txBody>
      </p:sp>
      <p:sp>
        <p:nvSpPr>
          <p:cNvPr id="8"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a:extLst/>
          </p:cNvPr>
          <p:cNvSpPr>
            <a:spLocks noGrp="1"/>
          </p:cNvSpPr>
          <p:nvPr>
            <p:ph type="sldNum" sz="quarter" idx="12"/>
          </p:nvPr>
        </p:nvSpPr>
        <p:spPr/>
        <p:txBody>
          <a:bodyPr/>
          <a:lstStyle>
            <a:lvl1pPr>
              <a:defRPr/>
            </a:lvl1pPr>
          </a:lstStyle>
          <a:p>
            <a:pPr>
              <a:defRPr/>
            </a:pPr>
            <a:fld id="{C01884A7-4A6A-4B01-B054-6FA4020537CB}" type="slidenum">
              <a:rPr lang="zh-TW" altLang="en-US"/>
              <a:pPr>
                <a:defRPr/>
              </a:pPr>
              <a:t>‹#›</a:t>
            </a:fld>
            <a:endParaRPr lang="zh-TW" altLang="en-US"/>
          </a:p>
        </p:txBody>
      </p:sp>
    </p:spTree>
    <p:extLst>
      <p:ext uri="{BB962C8B-B14F-4D97-AF65-F5344CB8AC3E}">
        <p14:creationId xmlns:p14="http://schemas.microsoft.com/office/powerpoint/2010/main" val="309105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p:cNvPr>
          <p:cNvSpPr>
            <a:spLocks noGrp="1"/>
          </p:cNvSpPr>
          <p:nvPr>
            <p:ph type="dt" sz="half" idx="10"/>
          </p:nvPr>
        </p:nvSpPr>
        <p:spPr/>
        <p:txBody>
          <a:bodyPr/>
          <a:lstStyle>
            <a:lvl1pPr>
              <a:defRPr/>
            </a:lvl1pPr>
          </a:lstStyle>
          <a:p>
            <a:pPr>
              <a:defRPr/>
            </a:pPr>
            <a:fld id="{CE80F00D-9977-4D61-8F5D-1658AA19746B}" type="datetime1">
              <a:rPr lang="zh-TW" altLang="en-US"/>
              <a:pPr>
                <a:defRPr/>
              </a:pPr>
              <a:t>2021/9/3</a:t>
            </a:fld>
            <a:endParaRPr lang="zh-TW" altLang="en-US"/>
          </a:p>
        </p:txBody>
      </p:sp>
      <p:sp>
        <p:nvSpPr>
          <p:cNvPr id="4"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a:extLst/>
          </p:cNvPr>
          <p:cNvSpPr>
            <a:spLocks noGrp="1"/>
          </p:cNvSpPr>
          <p:nvPr>
            <p:ph type="sldNum" sz="quarter" idx="12"/>
          </p:nvPr>
        </p:nvSpPr>
        <p:spPr/>
        <p:txBody>
          <a:bodyPr/>
          <a:lstStyle>
            <a:lvl1pPr>
              <a:defRPr/>
            </a:lvl1pPr>
          </a:lstStyle>
          <a:p>
            <a:pPr>
              <a:defRPr/>
            </a:pPr>
            <a:fld id="{FEA08214-946C-428D-BD5F-7281549ADFCC}" type="slidenum">
              <a:rPr lang="zh-TW" altLang="en-US"/>
              <a:pPr>
                <a:defRPr/>
              </a:pPr>
              <a:t>‹#›</a:t>
            </a:fld>
            <a:endParaRPr lang="zh-TW" altLang="en-US"/>
          </a:p>
        </p:txBody>
      </p:sp>
    </p:spTree>
    <p:extLst>
      <p:ext uri="{BB962C8B-B14F-4D97-AF65-F5344CB8AC3E}">
        <p14:creationId xmlns:p14="http://schemas.microsoft.com/office/powerpoint/2010/main" val="122964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3">
            <a:extLst/>
          </p:cNvPr>
          <p:cNvSpPr>
            <a:spLocks noGrp="1"/>
          </p:cNvSpPr>
          <p:nvPr>
            <p:ph type="dt" sz="half" idx="10"/>
          </p:nvPr>
        </p:nvSpPr>
        <p:spPr/>
        <p:txBody>
          <a:bodyPr/>
          <a:lstStyle>
            <a:lvl1pPr>
              <a:defRPr/>
            </a:lvl1pPr>
          </a:lstStyle>
          <a:p>
            <a:pPr>
              <a:defRPr/>
            </a:pPr>
            <a:fld id="{1AA8F975-97E3-4E39-812D-A8DEB766A7EB}" type="datetime1">
              <a:rPr lang="zh-TW" altLang="en-US"/>
              <a:pPr>
                <a:defRPr/>
              </a:pPr>
              <a:t>2021/9/3</a:t>
            </a:fld>
            <a:endParaRPr lang="zh-TW" altLang="en-US"/>
          </a:p>
        </p:txBody>
      </p:sp>
      <p:sp>
        <p:nvSpPr>
          <p:cNvPr id="3"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a:extLst/>
          </p:cNvPr>
          <p:cNvSpPr>
            <a:spLocks noGrp="1"/>
          </p:cNvSpPr>
          <p:nvPr>
            <p:ph type="sldNum" sz="quarter" idx="12"/>
          </p:nvPr>
        </p:nvSpPr>
        <p:spPr/>
        <p:txBody>
          <a:bodyPr/>
          <a:lstStyle>
            <a:lvl1pPr>
              <a:defRPr/>
            </a:lvl1pPr>
          </a:lstStyle>
          <a:p>
            <a:pPr>
              <a:defRPr/>
            </a:pPr>
            <a:fld id="{028EF906-8302-4995-B32A-C48774B74169}" type="slidenum">
              <a:rPr lang="zh-TW" altLang="en-US"/>
              <a:pPr>
                <a:defRPr/>
              </a:pPr>
              <a:t>‹#›</a:t>
            </a:fld>
            <a:endParaRPr lang="zh-TW" altLang="en-US"/>
          </a:p>
        </p:txBody>
      </p:sp>
    </p:spTree>
    <p:extLst>
      <p:ext uri="{BB962C8B-B14F-4D97-AF65-F5344CB8AC3E}">
        <p14:creationId xmlns:p14="http://schemas.microsoft.com/office/powerpoint/2010/main" val="116771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a:extLst/>
          </p:cNvPr>
          <p:cNvSpPr>
            <a:spLocks noGrp="1"/>
          </p:cNvSpPr>
          <p:nvPr>
            <p:ph type="dt" sz="half" idx="10"/>
          </p:nvPr>
        </p:nvSpPr>
        <p:spPr/>
        <p:txBody>
          <a:bodyPr/>
          <a:lstStyle>
            <a:lvl1pPr>
              <a:defRPr/>
            </a:lvl1pPr>
          </a:lstStyle>
          <a:p>
            <a:pPr>
              <a:defRPr/>
            </a:pPr>
            <a:fld id="{11AEE3DD-9133-4847-AB89-F49BFE21F376}" type="datetime1">
              <a:rPr lang="zh-TW" altLang="en-US"/>
              <a:pPr>
                <a:defRPr/>
              </a:pPr>
              <a:t>2021/9/3</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62CDE77D-9F07-4C3A-90A9-31D863CB4A6E}" type="slidenum">
              <a:rPr lang="zh-TW" altLang="en-US"/>
              <a:pPr>
                <a:defRPr/>
              </a:pPr>
              <a:t>‹#›</a:t>
            </a:fld>
            <a:endParaRPr lang="zh-TW" altLang="en-US"/>
          </a:p>
        </p:txBody>
      </p:sp>
    </p:spTree>
    <p:extLst>
      <p:ext uri="{BB962C8B-B14F-4D97-AF65-F5344CB8AC3E}">
        <p14:creationId xmlns:p14="http://schemas.microsoft.com/office/powerpoint/2010/main" val="65268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a:extLst/>
          </p:cNvPr>
          <p:cNvSpPr>
            <a:spLocks noGrp="1"/>
          </p:cNvSpPr>
          <p:nvPr>
            <p:ph type="dt" sz="half" idx="10"/>
          </p:nvPr>
        </p:nvSpPr>
        <p:spPr/>
        <p:txBody>
          <a:bodyPr/>
          <a:lstStyle>
            <a:lvl1pPr>
              <a:defRPr/>
            </a:lvl1pPr>
          </a:lstStyle>
          <a:p>
            <a:pPr>
              <a:defRPr/>
            </a:pPr>
            <a:fld id="{C389AB3B-7C83-4954-914E-80145CCC9CD5}" type="datetime1">
              <a:rPr lang="zh-TW" altLang="en-US"/>
              <a:pPr>
                <a:defRPr/>
              </a:pPr>
              <a:t>2021/9/3</a:t>
            </a:fld>
            <a:endParaRPr lang="zh-TW" altLang="en-US"/>
          </a:p>
        </p:txBody>
      </p:sp>
      <p:sp>
        <p:nvSpPr>
          <p:cNvPr id="6" name="頁尾版面配置區 4">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p:cNvPr>
          <p:cNvSpPr>
            <a:spLocks noGrp="1"/>
          </p:cNvSpPr>
          <p:nvPr>
            <p:ph type="sldNum" sz="quarter" idx="12"/>
          </p:nvPr>
        </p:nvSpPr>
        <p:spPr/>
        <p:txBody>
          <a:bodyPr/>
          <a:lstStyle>
            <a:lvl1pPr>
              <a:defRPr/>
            </a:lvl1pPr>
          </a:lstStyle>
          <a:p>
            <a:pPr>
              <a:defRPr/>
            </a:pPr>
            <a:fld id="{C0BE6B54-5949-4144-B253-AB26E08ACFFB}" type="slidenum">
              <a:rPr lang="zh-TW" altLang="en-US"/>
              <a:pPr>
                <a:defRPr/>
              </a:pPr>
              <a:t>‹#›</a:t>
            </a:fld>
            <a:endParaRPr lang="zh-TW" altLang="en-US"/>
          </a:p>
        </p:txBody>
      </p:sp>
    </p:spTree>
    <p:extLst>
      <p:ext uri="{BB962C8B-B14F-4D97-AF65-F5344CB8AC3E}">
        <p14:creationId xmlns:p14="http://schemas.microsoft.com/office/powerpoint/2010/main" val="85833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圖片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標題版面配置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文字版面配置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227A2AEF-D625-4DC6-805F-A450484C6251}" type="datetime1">
              <a:rPr lang="zh-TW" altLang="en-US"/>
              <a:pPr>
                <a:defRPr/>
              </a:pPr>
              <a:t>2021/9/3</a:t>
            </a:fld>
            <a:endParaRPr lang="zh-TW" altLang="en-US"/>
          </a:p>
        </p:txBody>
      </p:sp>
      <p:sp>
        <p:nvSpPr>
          <p:cNvPr id="5" name="頁尾版面配置區 4">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zh-TW" altLang="en-US"/>
          </a:p>
        </p:txBody>
      </p:sp>
      <p:sp>
        <p:nvSpPr>
          <p:cNvPr id="6" name="投影片編號版面配置區 5">
            <a:extLst/>
          </p:cNvPr>
          <p:cNvSpPr>
            <a:spLocks noGrp="1"/>
          </p:cNvSpPr>
          <p:nvPr>
            <p:ph type="sldNum" sz="quarter" idx="4"/>
          </p:nvPr>
        </p:nvSpPr>
        <p:spPr>
          <a:xfrm>
            <a:off x="9264651" y="6237289"/>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82B0234-FF10-4DAF-89D2-BE6E5274E09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799" r:id="rId1"/>
    <p:sldLayoutId id="2147484820" r:id="rId2"/>
    <p:sldLayoutId id="2147484800" r:id="rId3"/>
    <p:sldLayoutId id="2147484801" r:id="rId4"/>
    <p:sldLayoutId id="2147484802" r:id="rId5"/>
    <p:sldLayoutId id="2147484803" r:id="rId6"/>
    <p:sldLayoutId id="2147484804" r:id="rId7"/>
    <p:sldLayoutId id="2147484805" r:id="rId8"/>
    <p:sldLayoutId id="2147484806" r:id="rId9"/>
    <p:sldLayoutId id="2147484807" r:id="rId10"/>
    <p:sldLayoutId id="2147484808" r:id="rId11"/>
  </p:sldLayoutIdLst>
  <p:hf hdr="0" ftr="0" dt="0"/>
  <p:txStyles>
    <p:titleStyle>
      <a:lvl1pPr algn="ctr" rtl="0" eaLnBrk="0" fontAlgn="base" hangingPunct="0">
        <a:spcBef>
          <a:spcPct val="0"/>
        </a:spcBef>
        <a:spcAft>
          <a:spcPct val="0"/>
        </a:spcAft>
        <a:defRPr sz="4800" b="1"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800" b="1">
          <a:solidFill>
            <a:schemeClr val="tx1"/>
          </a:solidFill>
          <a:latin typeface="標楷體" pitchFamily="65" charset="-120"/>
          <a:ea typeface="標楷體" pitchFamily="65" charset="-120"/>
        </a:defRPr>
      </a:lvl2pPr>
      <a:lvl3pPr algn="ctr" rtl="0" eaLnBrk="0" fontAlgn="base" hangingPunct="0">
        <a:spcBef>
          <a:spcPct val="0"/>
        </a:spcBef>
        <a:spcAft>
          <a:spcPct val="0"/>
        </a:spcAft>
        <a:defRPr sz="4800" b="1">
          <a:solidFill>
            <a:schemeClr val="tx1"/>
          </a:solidFill>
          <a:latin typeface="標楷體" pitchFamily="65" charset="-120"/>
          <a:ea typeface="標楷體" pitchFamily="65" charset="-120"/>
        </a:defRPr>
      </a:lvl3pPr>
      <a:lvl4pPr algn="ctr" rtl="0" eaLnBrk="0" fontAlgn="base" hangingPunct="0">
        <a:spcBef>
          <a:spcPct val="0"/>
        </a:spcBef>
        <a:spcAft>
          <a:spcPct val="0"/>
        </a:spcAft>
        <a:defRPr sz="4800" b="1">
          <a:solidFill>
            <a:schemeClr val="tx1"/>
          </a:solidFill>
          <a:latin typeface="標楷體" pitchFamily="65" charset="-120"/>
          <a:ea typeface="標楷體" pitchFamily="65" charset="-120"/>
        </a:defRPr>
      </a:lvl4pPr>
      <a:lvl5pPr algn="ctr" rtl="0" eaLnBrk="0" fontAlgn="base" hangingPunct="0">
        <a:spcBef>
          <a:spcPct val="0"/>
        </a:spcBef>
        <a:spcAft>
          <a:spcPct val="0"/>
        </a:spcAft>
        <a:defRPr sz="4800" b="1">
          <a:solidFill>
            <a:schemeClr val="tx1"/>
          </a:solidFill>
          <a:latin typeface="標楷體" pitchFamily="65" charset="-120"/>
          <a:ea typeface="標楷體" pitchFamily="65" charset="-120"/>
        </a:defRPr>
      </a:lvl5pPr>
      <a:lvl6pPr marL="457200" algn="ctr" rtl="0" fontAlgn="base">
        <a:spcBef>
          <a:spcPct val="0"/>
        </a:spcBef>
        <a:spcAft>
          <a:spcPct val="0"/>
        </a:spcAft>
        <a:defRPr sz="4800" b="1">
          <a:solidFill>
            <a:schemeClr val="tx1"/>
          </a:solidFill>
          <a:latin typeface="標楷體" pitchFamily="65" charset="-120"/>
          <a:ea typeface="標楷體" pitchFamily="65" charset="-120"/>
        </a:defRPr>
      </a:lvl6pPr>
      <a:lvl7pPr marL="914400" algn="ctr" rtl="0" fontAlgn="base">
        <a:spcBef>
          <a:spcPct val="0"/>
        </a:spcBef>
        <a:spcAft>
          <a:spcPct val="0"/>
        </a:spcAft>
        <a:defRPr sz="4800" b="1">
          <a:solidFill>
            <a:schemeClr val="tx1"/>
          </a:solidFill>
          <a:latin typeface="標楷體" pitchFamily="65" charset="-120"/>
          <a:ea typeface="標楷體" pitchFamily="65" charset="-120"/>
        </a:defRPr>
      </a:lvl7pPr>
      <a:lvl8pPr marL="1371600" algn="ctr" rtl="0" fontAlgn="base">
        <a:spcBef>
          <a:spcPct val="0"/>
        </a:spcBef>
        <a:spcAft>
          <a:spcPct val="0"/>
        </a:spcAft>
        <a:defRPr sz="4800" b="1">
          <a:solidFill>
            <a:schemeClr val="tx1"/>
          </a:solidFill>
          <a:latin typeface="標楷體" pitchFamily="65" charset="-120"/>
          <a:ea typeface="標楷體" pitchFamily="65" charset="-120"/>
        </a:defRPr>
      </a:lvl8pPr>
      <a:lvl9pPr marL="1828800" algn="ctr" rtl="0" fontAlgn="base">
        <a:spcBef>
          <a:spcPct val="0"/>
        </a:spcBef>
        <a:spcAft>
          <a:spcPct val="0"/>
        </a:spcAft>
        <a:defRPr sz="4800" b="1">
          <a:solidFill>
            <a:schemeClr val="tx1"/>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050" name="圖片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標題版面配置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2" name="文字版面配置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192A4E84-90C4-4C60-A7FB-A548F1ADE27D}" type="datetime1">
              <a:rPr lang="zh-TW" altLang="en-US"/>
              <a:pPr>
                <a:defRPr/>
              </a:pPr>
              <a:t>2021/9/3</a:t>
            </a:fld>
            <a:endParaRPr lang="zh-TW" altLang="en-US"/>
          </a:p>
        </p:txBody>
      </p:sp>
      <p:sp>
        <p:nvSpPr>
          <p:cNvPr id="5" name="頁尾版面配置區 4">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zh-TW" altLang="en-US"/>
          </a:p>
        </p:txBody>
      </p:sp>
      <p:sp>
        <p:nvSpPr>
          <p:cNvPr id="6" name="投影片編號版面配置區 5">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A09E345-EA18-46DD-B79A-BB7B25B386A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Lst>
  <p:hf hdr="0" ftr="0" dt="0"/>
  <p:txStyles>
    <p:titleStyle>
      <a:lvl1pPr algn="ctr" rtl="0" eaLnBrk="0" fontAlgn="base" hangingPunct="0">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ctr" rtl="0" eaLnBrk="0" fontAlgn="base" hangingPunct="0">
        <a:spcBef>
          <a:spcPct val="0"/>
        </a:spcBef>
        <a:spcAft>
          <a:spcPct val="0"/>
        </a:spcAft>
        <a:defRPr sz="4400">
          <a:solidFill>
            <a:schemeClr val="tx1"/>
          </a:solidFill>
          <a:latin typeface="標楷體" panose="03000509000000000000" pitchFamily="65" charset="-120"/>
          <a:ea typeface="標楷體" panose="03000509000000000000" pitchFamily="65" charset="-120"/>
        </a:defRPr>
      </a:lvl2pPr>
      <a:lvl3pPr algn="ctr" rtl="0" eaLnBrk="0" fontAlgn="base" hangingPunct="0">
        <a:spcBef>
          <a:spcPct val="0"/>
        </a:spcBef>
        <a:spcAft>
          <a:spcPct val="0"/>
        </a:spcAft>
        <a:defRPr sz="4400">
          <a:solidFill>
            <a:schemeClr val="tx1"/>
          </a:solidFill>
          <a:latin typeface="標楷體" panose="03000509000000000000" pitchFamily="65" charset="-120"/>
          <a:ea typeface="標楷體" panose="03000509000000000000" pitchFamily="65" charset="-120"/>
        </a:defRPr>
      </a:lvl3pPr>
      <a:lvl4pPr algn="ctr" rtl="0" eaLnBrk="0" fontAlgn="base" hangingPunct="0">
        <a:spcBef>
          <a:spcPct val="0"/>
        </a:spcBef>
        <a:spcAft>
          <a:spcPct val="0"/>
        </a:spcAft>
        <a:defRPr sz="4400">
          <a:solidFill>
            <a:schemeClr val="tx1"/>
          </a:solidFill>
          <a:latin typeface="標楷體" panose="03000509000000000000" pitchFamily="65" charset="-120"/>
          <a:ea typeface="標楷體" panose="03000509000000000000" pitchFamily="65" charset="-120"/>
        </a:defRPr>
      </a:lvl4pPr>
      <a:lvl5pPr algn="ctr" rtl="0" eaLnBrk="0" fontAlgn="base" hangingPunct="0">
        <a:spcBef>
          <a:spcPct val="0"/>
        </a:spcBef>
        <a:spcAft>
          <a:spcPct val="0"/>
        </a:spcAft>
        <a:defRPr sz="4400">
          <a:solidFill>
            <a:schemeClr val="tx1"/>
          </a:solidFill>
          <a:latin typeface="標楷體" panose="03000509000000000000" pitchFamily="65" charset="-120"/>
          <a:ea typeface="標楷體" panose="03000509000000000000" pitchFamily="65"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標楷體" panose="03000509000000000000" pitchFamily="65" charset="-120"/>
          <a:ea typeface="標楷體" panose="03000509000000000000" pitchFamily="65" charset="-12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圖片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標題版面配置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文字版面配置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AB5262E5-11BA-42C8-994D-80F7C98CB3F7}" type="datetime1">
              <a:rPr lang="zh-TW" altLang="en-US"/>
              <a:pPr>
                <a:defRPr/>
              </a:pPr>
              <a:t>2021/9/3</a:t>
            </a:fld>
            <a:endParaRPr lang="zh-TW" altLang="en-US"/>
          </a:p>
        </p:txBody>
      </p:sp>
      <p:sp>
        <p:nvSpPr>
          <p:cNvPr id="5" name="頁尾版面配置區 4">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zh-TW" altLang="en-US"/>
          </a:p>
        </p:txBody>
      </p:sp>
      <p:sp>
        <p:nvSpPr>
          <p:cNvPr id="6" name="投影片編號版面配置區 5">
            <a:extLst/>
          </p:cNvPr>
          <p:cNvSpPr>
            <a:spLocks noGrp="1"/>
          </p:cNvSpPr>
          <p:nvPr>
            <p:ph type="sldNum" sz="quarter" idx="4"/>
          </p:nvPr>
        </p:nvSpPr>
        <p:spPr>
          <a:xfrm>
            <a:off x="9264651" y="6237289"/>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6CF6DC7-9C96-49FA-BA20-7093A48FE301}" type="slidenum">
              <a:rPr lang="zh-TW" altLang="en-US"/>
              <a:pPr>
                <a:defRPr/>
              </a:pPr>
              <a:t>‹#›</a:t>
            </a:fld>
            <a:endParaRPr lang="zh-TW" altLang="en-US"/>
          </a:p>
        </p:txBody>
      </p:sp>
    </p:spTree>
    <p:extLst>
      <p:ext uri="{BB962C8B-B14F-4D97-AF65-F5344CB8AC3E}">
        <p14:creationId xmlns:p14="http://schemas.microsoft.com/office/powerpoint/2010/main" val="2857953195"/>
      </p:ext>
    </p:extLst>
  </p:cSld>
  <p:clrMap bg1="lt1" tx1="dk1" bg2="lt2" tx2="dk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Lst>
  <p:hf hdr="0" ftr="0" dt="0"/>
  <p:txStyles>
    <p:titleStyle>
      <a:lvl1pPr algn="ctr" rtl="0" eaLnBrk="0" fontAlgn="base" hangingPunct="0">
        <a:spcBef>
          <a:spcPct val="0"/>
        </a:spcBef>
        <a:spcAft>
          <a:spcPct val="0"/>
        </a:spcAft>
        <a:defRPr sz="4800" b="1"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800" b="1">
          <a:solidFill>
            <a:schemeClr val="tx1"/>
          </a:solidFill>
          <a:latin typeface="標楷體" pitchFamily="65" charset="-120"/>
          <a:ea typeface="標楷體" pitchFamily="65" charset="-120"/>
        </a:defRPr>
      </a:lvl2pPr>
      <a:lvl3pPr algn="ctr" rtl="0" eaLnBrk="0" fontAlgn="base" hangingPunct="0">
        <a:spcBef>
          <a:spcPct val="0"/>
        </a:spcBef>
        <a:spcAft>
          <a:spcPct val="0"/>
        </a:spcAft>
        <a:defRPr sz="4800" b="1">
          <a:solidFill>
            <a:schemeClr val="tx1"/>
          </a:solidFill>
          <a:latin typeface="標楷體" pitchFamily="65" charset="-120"/>
          <a:ea typeface="標楷體" pitchFamily="65" charset="-120"/>
        </a:defRPr>
      </a:lvl3pPr>
      <a:lvl4pPr algn="ctr" rtl="0" eaLnBrk="0" fontAlgn="base" hangingPunct="0">
        <a:spcBef>
          <a:spcPct val="0"/>
        </a:spcBef>
        <a:spcAft>
          <a:spcPct val="0"/>
        </a:spcAft>
        <a:defRPr sz="4800" b="1">
          <a:solidFill>
            <a:schemeClr val="tx1"/>
          </a:solidFill>
          <a:latin typeface="標楷體" pitchFamily="65" charset="-120"/>
          <a:ea typeface="標楷體" pitchFamily="65" charset="-120"/>
        </a:defRPr>
      </a:lvl4pPr>
      <a:lvl5pPr algn="ctr" rtl="0" eaLnBrk="0" fontAlgn="base" hangingPunct="0">
        <a:spcBef>
          <a:spcPct val="0"/>
        </a:spcBef>
        <a:spcAft>
          <a:spcPct val="0"/>
        </a:spcAft>
        <a:defRPr sz="4800" b="1">
          <a:solidFill>
            <a:schemeClr val="tx1"/>
          </a:solidFill>
          <a:latin typeface="標楷體" pitchFamily="65" charset="-120"/>
          <a:ea typeface="標楷體" pitchFamily="65" charset="-120"/>
        </a:defRPr>
      </a:lvl5pPr>
      <a:lvl6pPr marL="457200" algn="ctr" rtl="0" fontAlgn="base">
        <a:spcBef>
          <a:spcPct val="0"/>
        </a:spcBef>
        <a:spcAft>
          <a:spcPct val="0"/>
        </a:spcAft>
        <a:defRPr sz="4800" b="1">
          <a:solidFill>
            <a:schemeClr val="tx1"/>
          </a:solidFill>
          <a:latin typeface="標楷體" pitchFamily="65" charset="-120"/>
          <a:ea typeface="標楷體" pitchFamily="65" charset="-120"/>
        </a:defRPr>
      </a:lvl6pPr>
      <a:lvl7pPr marL="914400" algn="ctr" rtl="0" fontAlgn="base">
        <a:spcBef>
          <a:spcPct val="0"/>
        </a:spcBef>
        <a:spcAft>
          <a:spcPct val="0"/>
        </a:spcAft>
        <a:defRPr sz="4800" b="1">
          <a:solidFill>
            <a:schemeClr val="tx1"/>
          </a:solidFill>
          <a:latin typeface="標楷體" pitchFamily="65" charset="-120"/>
          <a:ea typeface="標楷體" pitchFamily="65" charset="-120"/>
        </a:defRPr>
      </a:lvl7pPr>
      <a:lvl8pPr marL="1371600" algn="ctr" rtl="0" fontAlgn="base">
        <a:spcBef>
          <a:spcPct val="0"/>
        </a:spcBef>
        <a:spcAft>
          <a:spcPct val="0"/>
        </a:spcAft>
        <a:defRPr sz="4800" b="1">
          <a:solidFill>
            <a:schemeClr val="tx1"/>
          </a:solidFill>
          <a:latin typeface="標楷體" pitchFamily="65" charset="-120"/>
          <a:ea typeface="標楷體" pitchFamily="65" charset="-120"/>
        </a:defRPr>
      </a:lvl8pPr>
      <a:lvl9pPr marL="1828800" algn="ctr" rtl="0" fontAlgn="base">
        <a:spcBef>
          <a:spcPct val="0"/>
        </a:spcBef>
        <a:spcAft>
          <a:spcPct val="0"/>
        </a:spcAft>
        <a:defRPr sz="4800" b="1">
          <a:solidFill>
            <a:schemeClr val="tx1"/>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8.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標題 3"/>
          <p:cNvSpPr>
            <a:spLocks noGrp="1"/>
          </p:cNvSpPr>
          <p:nvPr>
            <p:ph type="ctrTitle"/>
          </p:nvPr>
        </p:nvSpPr>
        <p:spPr/>
        <p:txBody>
          <a:bodyPr/>
          <a:lstStyle/>
          <a:p>
            <a:endParaRPr lang="zh-TW" altLang="en-US"/>
          </a:p>
        </p:txBody>
      </p:sp>
      <p:sp>
        <p:nvSpPr>
          <p:cNvPr id="5" name="副標題 4">
            <a:extLst/>
          </p:cNvPr>
          <p:cNvSpPr>
            <a:spLocks noGrp="1"/>
          </p:cNvSpPr>
          <p:nvPr>
            <p:ph type="subTitle" idx="1"/>
          </p:nvPr>
        </p:nvSpPr>
        <p:spPr/>
        <p:txBody>
          <a:bodyPr/>
          <a:lstStyle/>
          <a:p>
            <a:pPr>
              <a:buFont typeface="Arial" charset="0"/>
              <a:buNone/>
              <a:defRPr/>
            </a:pPr>
            <a:endParaRPr lang="zh-TW" altLang="en-US"/>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11830" cy="68580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AC4915DD-CF78-4051-9674-D0AE87A35417}"/>
              </a:ext>
            </a:extLst>
          </p:cNvPr>
          <p:cNvPicPr>
            <a:picLocks noChangeAspect="1"/>
          </p:cNvPicPr>
          <p:nvPr/>
        </p:nvPicPr>
        <p:blipFill rotWithShape="1">
          <a:blip r:embed="rId2"/>
          <a:srcRect l="6279" t="54922" r="9046" b="13579"/>
          <a:stretch/>
        </p:blipFill>
        <p:spPr>
          <a:xfrm>
            <a:off x="2124299" y="995699"/>
            <a:ext cx="8071011" cy="1688054"/>
          </a:xfrm>
          <a:prstGeom prst="rect">
            <a:avLst/>
          </a:prstGeom>
        </p:spPr>
      </p:pic>
      <p:sp>
        <p:nvSpPr>
          <p:cNvPr id="16386" name="標題 1"/>
          <p:cNvSpPr>
            <a:spLocks noGrp="1"/>
          </p:cNvSpPr>
          <p:nvPr>
            <p:ph type="title"/>
          </p:nvPr>
        </p:nvSpPr>
        <p:spPr>
          <a:xfrm>
            <a:off x="1981200" y="41895"/>
            <a:ext cx="8229600" cy="830610"/>
          </a:xfrm>
        </p:spPr>
        <p:txBody>
          <a:bodyPr/>
          <a:lstStyle/>
          <a:p>
            <a:pPr eaLnBrk="1" hangingPunct="1"/>
            <a:r>
              <a:rPr lang="zh-TW" altLang="en-US" dirty="0">
                <a:latin typeface="Times New Roman" panose="02020603050405020304" pitchFamily="18" charset="0"/>
                <a:cs typeface="Times New Roman" panose="02020603050405020304" pitchFamily="18" charset="0"/>
              </a:rPr>
              <a:t>各科基本能力題示例</a:t>
            </a:r>
          </a:p>
        </p:txBody>
      </p:sp>
      <p:sp>
        <p:nvSpPr>
          <p:cNvPr id="3" name="內容版面配置區 2">
            <a:extLst/>
          </p:cNvPr>
          <p:cNvSpPr>
            <a:spLocks noGrp="1"/>
          </p:cNvSpPr>
          <p:nvPr>
            <p:ph idx="1"/>
          </p:nvPr>
        </p:nvSpPr>
        <p:spPr>
          <a:xfrm>
            <a:off x="2100196" y="980728"/>
            <a:ext cx="8100260" cy="1755828"/>
          </a:xfrm>
          <a:ln w="28575">
            <a:solidFill>
              <a:schemeClr val="accent6">
                <a:lumMod val="75000"/>
              </a:schemeClr>
            </a:solidFill>
          </a:ln>
        </p:spPr>
        <p:txBody>
          <a:bodyPr rtlCol="0">
            <a:noAutofit/>
          </a:bodyPr>
          <a:lstStyle/>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p:txBody>
      </p:sp>
      <p:sp>
        <p:nvSpPr>
          <p:cNvPr id="1638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F6003C5-9769-47D8-A472-9666D8F10004}" type="slidenum">
              <a:rPr lang="zh-TW" altLang="en-US" smtClean="0"/>
              <a:pPr/>
              <a:t>10</a:t>
            </a:fld>
            <a:endParaRPr lang="zh-TW" altLang="en-US"/>
          </a:p>
        </p:txBody>
      </p:sp>
      <p:sp>
        <p:nvSpPr>
          <p:cNvPr id="2" name="Rectangle 2"/>
          <p:cNvSpPr>
            <a:spLocks noChangeArrowheads="1"/>
          </p:cNvSpPr>
          <p:nvPr/>
        </p:nvSpPr>
        <p:spPr bwMode="auto">
          <a:xfrm>
            <a:off x="1524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6" name="圖片 5"/>
          <p:cNvPicPr>
            <a:picLocks noChangeAspect="1"/>
          </p:cNvPicPr>
          <p:nvPr/>
        </p:nvPicPr>
        <p:blipFill rotWithShape="1">
          <a:blip r:embed="rId3"/>
          <a:srcRect l="10625" t="26901" r="18894" b="35300"/>
          <a:stretch/>
        </p:blipFill>
        <p:spPr>
          <a:xfrm>
            <a:off x="2156421" y="3041834"/>
            <a:ext cx="7966796" cy="2403391"/>
          </a:xfrm>
          <a:prstGeom prst="rect">
            <a:avLst/>
          </a:prstGeom>
        </p:spPr>
      </p:pic>
      <p:sp>
        <p:nvSpPr>
          <p:cNvPr id="13" name="內容版面配置區 2">
            <a:extLst/>
          </p:cNvPr>
          <p:cNvSpPr txBox="1">
            <a:spLocks/>
          </p:cNvSpPr>
          <p:nvPr/>
        </p:nvSpPr>
        <p:spPr bwMode="auto">
          <a:xfrm>
            <a:off x="2093938" y="2997420"/>
            <a:ext cx="8100260" cy="2519812"/>
          </a:xfrm>
          <a:prstGeom prst="rect">
            <a:avLst/>
          </a:prstGeom>
          <a:noFill/>
          <a:ln w="28575">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標楷體" panose="03000509000000000000" pitchFamily="65" charset="-120"/>
                <a:ea typeface="標楷體" panose="03000509000000000000" pitchFamily="65" charset="-12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1200" dirty="0">
              <a:latin typeface="Times New Roman" panose="02020603050405020304" pitchFamily="18" charset="0"/>
              <a:cs typeface="Times New Roman" panose="02020603050405020304" pitchFamily="18" charset="0"/>
            </a:endParaRPr>
          </a:p>
        </p:txBody>
      </p:sp>
      <p:pic>
        <p:nvPicPr>
          <p:cNvPr id="9" name="圖片 8" descr="Thumbnail for version as of 00:15, 30 November 20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7231" y="2080919"/>
            <a:ext cx="216024" cy="203423"/>
          </a:xfrm>
          <a:prstGeom prst="rect">
            <a:avLst/>
          </a:prstGeom>
        </p:spPr>
      </p:pic>
      <p:pic>
        <p:nvPicPr>
          <p:cNvPr id="10" name="圖片 9" descr="Thumbnail for version as of 00:15, 30 November 20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0024" y="3984904"/>
            <a:ext cx="216024" cy="203423"/>
          </a:xfrm>
          <a:prstGeom prst="rect">
            <a:avLst/>
          </a:prstGeom>
        </p:spPr>
      </p:pic>
      <p:sp>
        <p:nvSpPr>
          <p:cNvPr id="12" name="矩形 11">
            <a:extLst>
              <a:ext uri="{FF2B5EF4-FFF2-40B4-BE49-F238E27FC236}">
                <a16:creationId xmlns:a16="http://schemas.microsoft.com/office/drawing/2014/main" id="{657F8C52-E745-4CCC-BAC1-DF456415869A}"/>
              </a:ext>
            </a:extLst>
          </p:cNvPr>
          <p:cNvSpPr/>
          <p:nvPr/>
        </p:nvSpPr>
        <p:spPr>
          <a:xfrm>
            <a:off x="2093939" y="5733257"/>
            <a:ext cx="8151539" cy="769441"/>
          </a:xfrm>
          <a:prstGeom prst="rect">
            <a:avLst/>
          </a:prstGeom>
        </p:spPr>
        <p:txBody>
          <a:bodyPr wrap="square">
            <a:spAutoFit/>
          </a:bodyPr>
          <a:lstStyle/>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相對簡單的情境，或是學生熟悉的情境。</a:t>
            </a:r>
            <a:endParaRPr lang="en-US" altLang="zh-TW" sz="2200" dirty="0">
              <a:latin typeface="Times New Roman" panose="02020603050405020304" pitchFamily="18" charset="0"/>
              <a:cs typeface="Times New Roman" panose="02020603050405020304" pitchFamily="18" charset="0"/>
            </a:endParaRPr>
          </a:p>
          <a:p>
            <a:pPr marL="583200" indent="-457200">
              <a:buFontTx/>
              <a:buAutoNum type="arabicPeriod"/>
              <a:defRPr/>
            </a:pPr>
            <a:r>
              <a:rPr lang="zh-TW" altLang="en-US" sz="2200" dirty="0">
                <a:latin typeface="Times New Roman" panose="02020603050405020304" pitchFamily="18" charset="0"/>
                <a:cs typeface="Times New Roman" panose="02020603050405020304" pitchFamily="18" charset="0"/>
              </a:rPr>
              <a:t>記憶或理解學科重要知識</a:t>
            </a:r>
            <a:r>
              <a:rPr lang="zh-TW" altLang="zh-TW" sz="2200" dirty="0">
                <a:latin typeface="Times New Roman" panose="02020603050405020304" pitchFamily="18" charset="0"/>
                <a:cs typeface="Times New Roman" panose="02020603050405020304" pitchFamily="18" charset="0"/>
              </a:rPr>
              <a:t>。</a:t>
            </a:r>
            <a:endParaRPr lang="zh-TW"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9700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標題 1"/>
          <p:cNvSpPr>
            <a:spLocks noGrp="1"/>
          </p:cNvSpPr>
          <p:nvPr>
            <p:ph type="title"/>
          </p:nvPr>
        </p:nvSpPr>
        <p:spPr>
          <a:xfrm>
            <a:off x="1981200" y="41895"/>
            <a:ext cx="8229600" cy="830610"/>
          </a:xfrm>
        </p:spPr>
        <p:txBody>
          <a:bodyPr/>
          <a:lstStyle/>
          <a:p>
            <a:pPr eaLnBrk="1" hangingPunct="1"/>
            <a:r>
              <a:rPr lang="zh-TW" altLang="en-US" dirty="0">
                <a:latin typeface="Times New Roman" panose="02020603050405020304" pitchFamily="18" charset="0"/>
                <a:cs typeface="Times New Roman" panose="02020603050405020304" pitchFamily="18" charset="0"/>
              </a:rPr>
              <a:t>國文科示例</a:t>
            </a:r>
          </a:p>
        </p:txBody>
      </p:sp>
      <p:sp>
        <p:nvSpPr>
          <p:cNvPr id="3" name="內容版面配置區 2">
            <a:extLst/>
          </p:cNvPr>
          <p:cNvSpPr>
            <a:spLocks noGrp="1"/>
          </p:cNvSpPr>
          <p:nvPr>
            <p:ph idx="1"/>
          </p:nvPr>
        </p:nvSpPr>
        <p:spPr>
          <a:xfrm>
            <a:off x="2063552" y="818197"/>
            <a:ext cx="8136904" cy="4247802"/>
          </a:xfrm>
          <a:ln w="28575">
            <a:solidFill>
              <a:schemeClr val="accent6">
                <a:lumMod val="75000"/>
              </a:schemeClr>
            </a:solidFill>
          </a:ln>
        </p:spPr>
        <p:txBody>
          <a:bodyPr rtlCol="0">
            <a:noAutofit/>
          </a:bodyPr>
          <a:lstStyle/>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p:txBody>
      </p:sp>
      <p:sp>
        <p:nvSpPr>
          <p:cNvPr id="1638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F6003C5-9769-47D8-A472-9666D8F10004}" type="slidenum">
              <a:rPr lang="zh-TW" altLang="en-US" smtClean="0"/>
              <a:pPr/>
              <a:t>11</a:t>
            </a:fld>
            <a:endParaRPr lang="zh-TW" altLang="en-US" dirty="0"/>
          </a:p>
        </p:txBody>
      </p:sp>
      <p:sp>
        <p:nvSpPr>
          <p:cNvPr id="2" name="Rectangle 2"/>
          <p:cNvSpPr>
            <a:spLocks noChangeArrowheads="1"/>
          </p:cNvSpPr>
          <p:nvPr/>
        </p:nvSpPr>
        <p:spPr bwMode="auto">
          <a:xfrm>
            <a:off x="1524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6" name="圖片 5"/>
          <p:cNvPicPr>
            <a:picLocks noChangeAspect="1"/>
          </p:cNvPicPr>
          <p:nvPr/>
        </p:nvPicPr>
        <p:blipFill rotWithShape="1">
          <a:blip r:embed="rId2"/>
          <a:srcRect l="18500" t="28300" r="23225" b="18500"/>
          <a:stretch/>
        </p:blipFill>
        <p:spPr>
          <a:xfrm>
            <a:off x="2143140" y="893764"/>
            <a:ext cx="7977728" cy="4096671"/>
          </a:xfrm>
          <a:prstGeom prst="rect">
            <a:avLst/>
          </a:prstGeom>
        </p:spPr>
      </p:pic>
      <p:pic>
        <p:nvPicPr>
          <p:cNvPr id="7" name="圖片 6" descr="Thumbnail for version as of 00:15, 30 November 20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8048" y="4723083"/>
            <a:ext cx="216024" cy="203423"/>
          </a:xfrm>
          <a:prstGeom prst="rect">
            <a:avLst/>
          </a:prstGeom>
        </p:spPr>
      </p:pic>
      <p:sp>
        <p:nvSpPr>
          <p:cNvPr id="8" name="矩形 7">
            <a:extLst>
              <a:ext uri="{FF2B5EF4-FFF2-40B4-BE49-F238E27FC236}">
                <a16:creationId xmlns:a16="http://schemas.microsoft.com/office/drawing/2014/main" id="{4E1DD524-522D-43C4-AAD1-FD8D5C768E0E}"/>
              </a:ext>
            </a:extLst>
          </p:cNvPr>
          <p:cNvSpPr/>
          <p:nvPr/>
        </p:nvSpPr>
        <p:spPr>
          <a:xfrm>
            <a:off x="1789014" y="5124566"/>
            <a:ext cx="8613973" cy="1446550"/>
          </a:xfrm>
          <a:prstGeom prst="rect">
            <a:avLst/>
          </a:prstGeom>
        </p:spPr>
        <p:txBody>
          <a:bodyPr wrap="square">
            <a:spAutoFit/>
          </a:bodyPr>
          <a:lstStyle/>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國文科評量內容包含</a:t>
            </a:r>
            <a:r>
              <a:rPr lang="zh-TW" altLang="en-US" sz="2200" b="1" dirty="0">
                <a:latin typeface="Times New Roman" panose="02020603050405020304" pitchFamily="18" charset="0"/>
                <a:cs typeface="Times New Roman" panose="02020603050405020304" pitchFamily="18" charset="0"/>
              </a:rPr>
              <a:t>常用字的形音義、詞語的理解與使用、基本的語文常識、句段篇章的理解與賞析、文本的統整與應用</a:t>
            </a:r>
            <a:r>
              <a:rPr lang="zh-TW" altLang="en-US" sz="2200" kern="100" dirty="0">
                <a:latin typeface="Times New Roman" panose="02020603050405020304" pitchFamily="18" charset="0"/>
                <a:cs typeface="Times New Roman" panose="02020603050405020304" pitchFamily="18" charset="0"/>
              </a:rPr>
              <a:t>。</a:t>
            </a:r>
            <a:endParaRPr lang="en-US" altLang="zh-TW" sz="2200" kern="100" dirty="0">
              <a:latin typeface="Times New Roman" panose="02020603050405020304" pitchFamily="18" charset="0"/>
              <a:cs typeface="Times New Roman" panose="02020603050405020304" pitchFamily="18" charset="0"/>
            </a:endParaRPr>
          </a:p>
          <a:p>
            <a:pPr marL="583200" indent="-457200">
              <a:buFontTx/>
              <a:buAutoNum type="arabicPeriod"/>
              <a:defRPr/>
            </a:pPr>
            <a:r>
              <a:rPr lang="zh-TW" altLang="en-US" sz="2200" dirty="0">
                <a:latin typeface="Times New Roman" panose="02020603050405020304" pitchFamily="18" charset="0"/>
                <a:cs typeface="Times New Roman" panose="02020603050405020304" pitchFamily="18" charset="0"/>
              </a:rPr>
              <a:t>本題除評量學生是否能理解句意，也評量</a:t>
            </a:r>
            <a:r>
              <a:rPr lang="zh-TW" altLang="en-US" sz="2200" dirty="0">
                <a:solidFill>
                  <a:srgbClr val="0000FF"/>
                </a:solidFill>
                <a:latin typeface="Times New Roman" panose="02020603050405020304" pitchFamily="18" charset="0"/>
                <a:cs typeface="Times New Roman" panose="02020603050405020304" pitchFamily="18" charset="0"/>
              </a:rPr>
              <a:t>統整文本訊息</a:t>
            </a:r>
            <a:r>
              <a:rPr lang="zh-TW" altLang="en-US" sz="2200" dirty="0">
                <a:latin typeface="Times New Roman" panose="02020603050405020304" pitchFamily="18" charset="0"/>
                <a:cs typeface="Times New Roman" panose="02020603050405020304" pitchFamily="18" charset="0"/>
              </a:rPr>
              <a:t>與</a:t>
            </a:r>
            <a:r>
              <a:rPr lang="zh-TW" altLang="en-US" sz="2200" dirty="0">
                <a:solidFill>
                  <a:srgbClr val="0000FF"/>
                </a:solidFill>
                <a:latin typeface="Times New Roman" panose="02020603050405020304" pitchFamily="18" charset="0"/>
                <a:cs typeface="Times New Roman" panose="02020603050405020304" pitchFamily="18" charset="0"/>
              </a:rPr>
              <a:t>推論</a:t>
            </a:r>
            <a:r>
              <a:rPr lang="zh-TW" altLang="en-US" sz="2200" dirty="0">
                <a:latin typeface="Times New Roman" panose="02020603050405020304" pitchFamily="18" charset="0"/>
                <a:cs typeface="Times New Roman" panose="02020603050405020304" pitchFamily="18" charset="0"/>
              </a:rPr>
              <a:t>的能力</a:t>
            </a:r>
            <a:r>
              <a:rPr lang="zh-TW" altLang="zh-TW" sz="2200" dirty="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0476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標題 1"/>
          <p:cNvSpPr>
            <a:spLocks noGrp="1"/>
          </p:cNvSpPr>
          <p:nvPr>
            <p:ph type="title"/>
          </p:nvPr>
        </p:nvSpPr>
        <p:spPr>
          <a:xfrm>
            <a:off x="1981200" y="-100013"/>
            <a:ext cx="8229600" cy="1143001"/>
          </a:xfrm>
        </p:spPr>
        <p:txBody>
          <a:bodyPr/>
          <a:lstStyle/>
          <a:p>
            <a:pPr eaLnBrk="1" hangingPunct="1"/>
            <a:r>
              <a:rPr lang="zh-TW" altLang="en-US">
                <a:cs typeface="Times New Roman" panose="02020603050405020304" pitchFamily="18" charset="0"/>
              </a:rPr>
              <a:t>英語科</a:t>
            </a:r>
            <a:r>
              <a:rPr lang="en-US" altLang="zh-TW">
                <a:cs typeface="Times New Roman" panose="02020603050405020304" pitchFamily="18" charset="0"/>
              </a:rPr>
              <a:t>(</a:t>
            </a:r>
            <a:r>
              <a:rPr lang="zh-TW" altLang="en-US">
                <a:cs typeface="Times New Roman" panose="02020603050405020304" pitchFamily="18" charset="0"/>
              </a:rPr>
              <a:t>閱讀</a:t>
            </a:r>
            <a:r>
              <a:rPr lang="en-US" altLang="zh-TW">
                <a:cs typeface="Times New Roman" panose="02020603050405020304" pitchFamily="18" charset="0"/>
              </a:rPr>
              <a:t>)</a:t>
            </a:r>
            <a:r>
              <a:rPr lang="zh-TW" altLang="en-US">
                <a:cs typeface="Times New Roman" panose="02020603050405020304" pitchFamily="18" charset="0"/>
              </a:rPr>
              <a:t>示例</a:t>
            </a:r>
            <a:endParaRPr lang="zh-TW" altLang="en-US">
              <a:solidFill>
                <a:srgbClr val="FF0000"/>
              </a:solidFill>
              <a:cs typeface="Times New Roman" panose="02020603050405020304" pitchFamily="18" charset="0"/>
            </a:endParaRPr>
          </a:p>
        </p:txBody>
      </p:sp>
      <p:sp>
        <p:nvSpPr>
          <p:cNvPr id="5" name="矩形 4">
            <a:extLst/>
          </p:cNvPr>
          <p:cNvSpPr/>
          <p:nvPr/>
        </p:nvSpPr>
        <p:spPr>
          <a:xfrm>
            <a:off x="1775521" y="5883346"/>
            <a:ext cx="8613973" cy="769441"/>
          </a:xfrm>
          <a:prstGeom prst="rect">
            <a:avLst/>
          </a:prstGeom>
        </p:spPr>
        <p:txBody>
          <a:bodyPr wrap="square">
            <a:spAutoFit/>
          </a:bodyPr>
          <a:lstStyle/>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英語閱讀的</a:t>
            </a:r>
            <a:r>
              <a:rPr lang="zh-TW" altLang="en-US" sz="2200" b="1" dirty="0">
                <a:latin typeface="Times New Roman" panose="02020603050405020304" pitchFamily="18" charset="0"/>
                <a:cs typeface="Times New Roman" panose="02020603050405020304" pitchFamily="18" charset="0"/>
              </a:rPr>
              <a:t>單題評量</a:t>
            </a:r>
            <a:r>
              <a:rPr lang="zh-TW" altLang="zh-TW" sz="2200" b="1" kern="100" dirty="0">
                <a:latin typeface="Times New Roman" panose="02020603050405020304" pitchFamily="18" charset="0"/>
                <a:cs typeface="Times New Roman" panose="02020603050405020304" pitchFamily="18" charset="0"/>
              </a:rPr>
              <a:t>字彙</a:t>
            </a:r>
            <a:r>
              <a:rPr lang="zh-TW" altLang="en-US" sz="2200" b="1" kern="100" dirty="0">
                <a:latin typeface="Times New Roman" panose="02020603050405020304" pitchFamily="18" charset="0"/>
                <a:cs typeface="Times New Roman" panose="02020603050405020304" pitchFamily="18" charset="0"/>
              </a:rPr>
              <a:t>、</a:t>
            </a:r>
            <a:r>
              <a:rPr lang="zh-TW" altLang="zh-TW" sz="2200" b="1" kern="100" dirty="0">
                <a:latin typeface="Times New Roman" panose="02020603050405020304" pitchFamily="18" charset="0"/>
                <a:cs typeface="Times New Roman" panose="02020603050405020304" pitchFamily="18" charset="0"/>
              </a:rPr>
              <a:t>語意</a:t>
            </a:r>
            <a:r>
              <a:rPr lang="zh-TW" altLang="en-US" sz="2200" b="1" kern="100" dirty="0">
                <a:latin typeface="Times New Roman" panose="02020603050405020304" pitchFamily="18" charset="0"/>
                <a:cs typeface="Times New Roman" panose="02020603050405020304" pitchFamily="18" charset="0"/>
              </a:rPr>
              <a:t>、</a:t>
            </a:r>
            <a:r>
              <a:rPr lang="zh-TW" altLang="zh-TW" sz="2200" b="1" kern="100" dirty="0">
                <a:latin typeface="Times New Roman" panose="02020603050405020304" pitchFamily="18" charset="0"/>
                <a:cs typeface="Times New Roman" panose="02020603050405020304" pitchFamily="18" charset="0"/>
              </a:rPr>
              <a:t>語法</a:t>
            </a:r>
            <a:r>
              <a:rPr lang="zh-TW" altLang="en-US" sz="2200" b="1" kern="100" dirty="0">
                <a:latin typeface="Times New Roman" panose="02020603050405020304" pitchFamily="18" charset="0"/>
                <a:cs typeface="Times New Roman" panose="02020603050405020304" pitchFamily="18" charset="0"/>
              </a:rPr>
              <a:t>，題組評量</a:t>
            </a:r>
            <a:r>
              <a:rPr lang="zh-TW" altLang="zh-TW" sz="2200" b="1" kern="100" dirty="0">
                <a:latin typeface="Times New Roman" panose="02020603050405020304" pitchFamily="18" charset="0"/>
                <a:cs typeface="Times New Roman" panose="02020603050405020304" pitchFamily="18" charset="0"/>
              </a:rPr>
              <a:t>篇章理解</a:t>
            </a:r>
            <a:r>
              <a:rPr lang="zh-TW" altLang="en-US" sz="2200" kern="100" dirty="0">
                <a:latin typeface="Times New Roman" panose="02020603050405020304" pitchFamily="18" charset="0"/>
                <a:cs typeface="Times New Roman" panose="02020603050405020304" pitchFamily="18" charset="0"/>
              </a:rPr>
              <a:t>。</a:t>
            </a:r>
            <a:endParaRPr lang="en-US" altLang="zh-TW" sz="2200" kern="100" dirty="0">
              <a:latin typeface="Times New Roman" panose="02020603050405020304" pitchFamily="18" charset="0"/>
              <a:cs typeface="Times New Roman" panose="02020603050405020304" pitchFamily="18" charset="0"/>
            </a:endParaRPr>
          </a:p>
          <a:p>
            <a:pPr marL="583200" indent="-457200">
              <a:buFontTx/>
              <a:buAutoNum type="arabicPeriod"/>
              <a:defRPr/>
            </a:pPr>
            <a:r>
              <a:rPr lang="zh-TW" altLang="en-US" sz="2200" dirty="0">
                <a:latin typeface="Times New Roman" panose="02020603050405020304" pitchFamily="18" charset="0"/>
                <a:cs typeface="Times New Roman" panose="02020603050405020304" pitchFamily="18" charset="0"/>
              </a:rPr>
              <a:t>選文中使用超出學生學習範圍的單字</a:t>
            </a:r>
            <a:r>
              <a:rPr lang="zh-TW" altLang="zh-TW" sz="2200" dirty="0">
                <a:latin typeface="Times New Roman" panose="02020603050405020304" pitchFamily="18" charset="0"/>
                <a:cs typeface="Times New Roman" panose="02020603050405020304" pitchFamily="18" charset="0"/>
              </a:rPr>
              <a:t>，</a:t>
            </a:r>
            <a:r>
              <a:rPr lang="zh-TW" altLang="en-US" sz="2200" dirty="0">
                <a:latin typeface="Times New Roman" panose="02020603050405020304" pitchFamily="18" charset="0"/>
                <a:cs typeface="Times New Roman" panose="02020603050405020304" pitchFamily="18" charset="0"/>
              </a:rPr>
              <a:t>會</a:t>
            </a:r>
            <a:r>
              <a:rPr lang="zh-TW" altLang="en-US" sz="2200" dirty="0">
                <a:solidFill>
                  <a:srgbClr val="0000FF"/>
                </a:solidFill>
                <a:latin typeface="Times New Roman" panose="02020603050405020304" pitchFamily="18" charset="0"/>
                <a:cs typeface="Times New Roman" panose="02020603050405020304" pitchFamily="18" charset="0"/>
              </a:rPr>
              <a:t>提供小字典</a:t>
            </a:r>
            <a:r>
              <a:rPr lang="zh-TW" altLang="en-US" sz="2200" dirty="0">
                <a:latin typeface="Times New Roman" panose="02020603050405020304" pitchFamily="18" charset="0"/>
                <a:cs typeface="Times New Roman" panose="02020603050405020304" pitchFamily="18" charset="0"/>
              </a:rPr>
              <a:t>幫助理解</a:t>
            </a:r>
            <a:r>
              <a:rPr lang="zh-TW" altLang="zh-TW" sz="2200" dirty="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p:txBody>
      </p:sp>
      <p:sp>
        <p:nvSpPr>
          <p:cNvPr id="3" name="矩形 2">
            <a:extLst/>
          </p:cNvPr>
          <p:cNvSpPr/>
          <p:nvPr/>
        </p:nvSpPr>
        <p:spPr>
          <a:xfrm>
            <a:off x="2196456" y="852487"/>
            <a:ext cx="8004000" cy="5030858"/>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 name="圖片 7"/>
          <p:cNvPicPr>
            <a:picLocks noChangeAspect="1"/>
          </p:cNvPicPr>
          <p:nvPr/>
        </p:nvPicPr>
        <p:blipFill rotWithShape="1">
          <a:blip r:embed="rId2"/>
          <a:srcRect l="23226" t="35300" r="30313" b="12900"/>
          <a:stretch/>
        </p:blipFill>
        <p:spPr>
          <a:xfrm>
            <a:off x="2239934" y="880667"/>
            <a:ext cx="7943105" cy="4981269"/>
          </a:xfrm>
          <a:prstGeom prst="rect">
            <a:avLst/>
          </a:prstGeom>
        </p:spPr>
      </p:pic>
      <p:sp>
        <p:nvSpPr>
          <p:cNvPr id="2" name="矩形 1">
            <a:extLst/>
          </p:cNvPr>
          <p:cNvSpPr/>
          <p:nvPr/>
        </p:nvSpPr>
        <p:spPr>
          <a:xfrm>
            <a:off x="8153808" y="5344754"/>
            <a:ext cx="1920050" cy="452819"/>
          </a:xfrm>
          <a:prstGeom prst="rect">
            <a:avLst/>
          </a:prstGeom>
          <a:noFill/>
          <a:ln>
            <a:solidFill>
              <a:srgbClr val="FF0000"/>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投影片編號版面配置區 1">
            <a:extLst>
              <a:ext uri="{FF2B5EF4-FFF2-40B4-BE49-F238E27FC236}">
                <a16:creationId xmlns:a16="http://schemas.microsoft.com/office/drawing/2014/main" id="{B8BD404E-4B9F-4F79-8D92-8EA82D10328D}"/>
              </a:ext>
            </a:extLst>
          </p:cNvPr>
          <p:cNvSpPr>
            <a:spLocks noGrp="1"/>
          </p:cNvSpPr>
          <p:nvPr>
            <p:ph type="sldNum" sz="quarter" idx="12"/>
          </p:nvPr>
        </p:nvSpPr>
        <p:spPr bwMode="auto">
          <a:xfrm>
            <a:off x="9359900" y="6237289"/>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F6003C5-9769-47D8-A472-9666D8F10004}" type="slidenum">
              <a:rPr lang="zh-TW" altLang="en-US" smtClean="0"/>
              <a:pPr/>
              <a:t>12</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標題 1"/>
          <p:cNvSpPr>
            <a:spLocks noGrp="1"/>
          </p:cNvSpPr>
          <p:nvPr>
            <p:ph type="title"/>
          </p:nvPr>
        </p:nvSpPr>
        <p:spPr>
          <a:xfrm>
            <a:off x="1981200" y="-100013"/>
            <a:ext cx="8229600" cy="1143001"/>
          </a:xfrm>
        </p:spPr>
        <p:txBody>
          <a:bodyPr/>
          <a:lstStyle/>
          <a:p>
            <a:pPr eaLnBrk="1" hangingPunct="1"/>
            <a:r>
              <a:rPr lang="zh-TW" altLang="en-US">
                <a:cs typeface="Times New Roman" panose="02020603050405020304" pitchFamily="18" charset="0"/>
              </a:rPr>
              <a:t>英語科</a:t>
            </a:r>
            <a:r>
              <a:rPr lang="en-US" altLang="zh-TW">
                <a:cs typeface="Times New Roman" panose="02020603050405020304" pitchFamily="18" charset="0"/>
              </a:rPr>
              <a:t>(</a:t>
            </a:r>
            <a:r>
              <a:rPr lang="zh-TW" altLang="en-US">
                <a:cs typeface="Times New Roman" panose="02020603050405020304" pitchFamily="18" charset="0"/>
              </a:rPr>
              <a:t>閱讀</a:t>
            </a:r>
            <a:r>
              <a:rPr lang="en-US" altLang="zh-TW">
                <a:cs typeface="Times New Roman" panose="02020603050405020304" pitchFamily="18" charset="0"/>
              </a:rPr>
              <a:t>)</a:t>
            </a:r>
            <a:r>
              <a:rPr lang="zh-TW" altLang="en-US">
                <a:cs typeface="Times New Roman" panose="02020603050405020304" pitchFamily="18" charset="0"/>
              </a:rPr>
              <a:t>示例</a:t>
            </a:r>
            <a:endParaRPr lang="zh-TW" altLang="en-US">
              <a:solidFill>
                <a:srgbClr val="FF0000"/>
              </a:solidFill>
              <a:cs typeface="Times New Roman" panose="02020603050405020304" pitchFamily="18" charset="0"/>
            </a:endParaRPr>
          </a:p>
        </p:txBody>
      </p:sp>
      <p:sp>
        <p:nvSpPr>
          <p:cNvPr id="5" name="矩形 4">
            <a:extLst/>
          </p:cNvPr>
          <p:cNvSpPr/>
          <p:nvPr/>
        </p:nvSpPr>
        <p:spPr>
          <a:xfrm>
            <a:off x="1897026" y="5589240"/>
            <a:ext cx="8613973" cy="1107996"/>
          </a:xfrm>
          <a:prstGeom prst="rect">
            <a:avLst/>
          </a:prstGeom>
        </p:spPr>
        <p:txBody>
          <a:bodyPr wrap="square">
            <a:spAutoFit/>
          </a:bodyPr>
          <a:lstStyle/>
          <a:p>
            <a:pPr marL="583200" indent="-457200">
              <a:buAutoNum type="arabicPeriod"/>
              <a:defRPr/>
            </a:pPr>
            <a:r>
              <a:rPr lang="zh-TW" altLang="en-US" sz="2200" kern="100" dirty="0">
                <a:latin typeface="Times New Roman" panose="02020603050405020304" pitchFamily="18" charset="0"/>
                <a:cs typeface="Times New Roman" panose="02020603050405020304" pitchFamily="18" charset="0"/>
              </a:rPr>
              <a:t>本題素材結合學生日常生活經驗，並呼應課綱環境教育議題。</a:t>
            </a:r>
            <a:endParaRPr lang="en-US" altLang="zh-TW" sz="2200" kern="100" dirty="0">
              <a:latin typeface="Times New Roman" panose="02020603050405020304" pitchFamily="18" charset="0"/>
              <a:cs typeface="Times New Roman" panose="02020603050405020304" pitchFamily="18" charset="0"/>
            </a:endParaRPr>
          </a:p>
          <a:p>
            <a:pPr marL="583200" indent="-457200">
              <a:buFontTx/>
              <a:buAutoNum type="arabicPeriod"/>
              <a:defRPr/>
            </a:pPr>
            <a:r>
              <a:rPr lang="zh-TW" altLang="en-US" sz="2200" dirty="0">
                <a:latin typeface="Times New Roman" panose="02020603050405020304" pitchFamily="18" charset="0"/>
                <a:cs typeface="Times New Roman" panose="02020603050405020304" pitchFamily="18" charset="0"/>
              </a:rPr>
              <a:t>評量學生是否能根據文意延伸推論，反映</a:t>
            </a:r>
            <a:r>
              <a:rPr lang="zh-TW" altLang="en-US" sz="2200" dirty="0">
                <a:solidFill>
                  <a:srgbClr val="0000FF"/>
                </a:solidFill>
                <a:latin typeface="Times New Roman" panose="02020603050405020304" pitchFamily="18" charset="0"/>
                <a:cs typeface="Times New Roman" panose="02020603050405020304" pitchFamily="18" charset="0"/>
              </a:rPr>
              <a:t>系統性理解與推演</a:t>
            </a:r>
            <a:r>
              <a:rPr lang="zh-TW" altLang="en-US" sz="2200" dirty="0">
                <a:latin typeface="Times New Roman" panose="02020603050405020304" pitchFamily="18" charset="0"/>
                <a:cs typeface="Times New Roman" panose="02020603050405020304" pitchFamily="18" charset="0"/>
              </a:rPr>
              <a:t>的能力</a:t>
            </a:r>
            <a:r>
              <a:rPr lang="zh-TW" altLang="zh-TW" sz="2200" dirty="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p:txBody>
      </p:sp>
      <p:sp>
        <p:nvSpPr>
          <p:cNvPr id="3" name="矩形 2">
            <a:extLst/>
          </p:cNvPr>
          <p:cNvSpPr/>
          <p:nvPr/>
        </p:nvSpPr>
        <p:spPr>
          <a:xfrm>
            <a:off x="1998618" y="864968"/>
            <a:ext cx="8363272" cy="4724272"/>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p:cNvPicPr>
            <a:picLocks noChangeAspect="1"/>
          </p:cNvPicPr>
          <p:nvPr/>
        </p:nvPicPr>
        <p:blipFill rotWithShape="1">
          <a:blip r:embed="rId2"/>
          <a:srcRect l="22438" t="22001" r="28344" b="29001"/>
          <a:stretch/>
        </p:blipFill>
        <p:spPr>
          <a:xfrm>
            <a:off x="2063552" y="934508"/>
            <a:ext cx="8280920" cy="4637315"/>
          </a:xfrm>
          <a:prstGeom prst="rect">
            <a:avLst/>
          </a:prstGeom>
        </p:spPr>
      </p:pic>
      <p:sp>
        <p:nvSpPr>
          <p:cNvPr id="9" name="矩形 8">
            <a:extLst/>
          </p:cNvPr>
          <p:cNvSpPr/>
          <p:nvPr/>
        </p:nvSpPr>
        <p:spPr>
          <a:xfrm>
            <a:off x="8356174" y="1323704"/>
            <a:ext cx="1898873" cy="521121"/>
          </a:xfrm>
          <a:prstGeom prst="rect">
            <a:avLst/>
          </a:prstGeom>
          <a:noFill/>
          <a:ln>
            <a:solidFill>
              <a:srgbClr val="FF0000"/>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 name="圖片 7" descr="Thumbnail for version as of 00:15, 30 November 20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592" y="3826865"/>
            <a:ext cx="216024" cy="203423"/>
          </a:xfrm>
          <a:prstGeom prst="rect">
            <a:avLst/>
          </a:prstGeom>
        </p:spPr>
      </p:pic>
      <p:sp>
        <p:nvSpPr>
          <p:cNvPr id="10" name="投影片編號版面配置區 1">
            <a:extLst>
              <a:ext uri="{FF2B5EF4-FFF2-40B4-BE49-F238E27FC236}">
                <a16:creationId xmlns:a16="http://schemas.microsoft.com/office/drawing/2014/main" id="{1B7AD6CC-E7B7-4E86-84AC-A566FF41F364}"/>
              </a:ext>
            </a:extLst>
          </p:cNvPr>
          <p:cNvSpPr>
            <a:spLocks noGrp="1"/>
          </p:cNvSpPr>
          <p:nvPr>
            <p:ph type="sldNum" sz="quarter" idx="12"/>
          </p:nvPr>
        </p:nvSpPr>
        <p:spPr bwMode="auto">
          <a:xfrm>
            <a:off x="9359900" y="6237289"/>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F6003C5-9769-47D8-A472-9666D8F10004}" type="slidenum">
              <a:rPr lang="zh-TW" altLang="en-US" smtClean="0"/>
              <a:pPr/>
              <a:t>13</a:t>
            </a:fld>
            <a:endParaRPr lang="zh-TW" altLang="en-US" dirty="0"/>
          </a:p>
        </p:txBody>
      </p:sp>
    </p:spTree>
    <p:extLst>
      <p:ext uri="{BB962C8B-B14F-4D97-AF65-F5344CB8AC3E}">
        <p14:creationId xmlns:p14="http://schemas.microsoft.com/office/powerpoint/2010/main" val="4227334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標題 3"/>
          <p:cNvSpPr>
            <a:spLocks noGrp="1"/>
          </p:cNvSpPr>
          <p:nvPr>
            <p:ph type="title"/>
          </p:nvPr>
        </p:nvSpPr>
        <p:spPr/>
        <p:txBody>
          <a:bodyPr/>
          <a:lstStyle/>
          <a:p>
            <a:r>
              <a:rPr lang="zh-TW" altLang="en-US" dirty="0">
                <a:cs typeface="Times New Roman" panose="02020603050405020304" pitchFamily="18" charset="0"/>
              </a:rPr>
              <a:t>英語科</a:t>
            </a:r>
            <a:r>
              <a:rPr lang="en-US" altLang="zh-TW" dirty="0">
                <a:cs typeface="Times New Roman" panose="02020603050405020304" pitchFamily="18" charset="0"/>
              </a:rPr>
              <a:t>(</a:t>
            </a:r>
            <a:r>
              <a:rPr lang="zh-TW" altLang="en-US" dirty="0">
                <a:cs typeface="Times New Roman" panose="02020603050405020304" pitchFamily="18" charset="0"/>
              </a:rPr>
              <a:t>聽力</a:t>
            </a:r>
            <a:r>
              <a:rPr lang="en-US" altLang="zh-TW" dirty="0">
                <a:cs typeface="Times New Roman" panose="02020603050405020304" pitchFamily="18" charset="0"/>
              </a:rPr>
              <a:t>)</a:t>
            </a:r>
            <a:r>
              <a:rPr lang="zh-TW" altLang="en-US" dirty="0">
                <a:cs typeface="Times New Roman" panose="02020603050405020304" pitchFamily="18" charset="0"/>
              </a:rPr>
              <a:t>說明</a:t>
            </a:r>
          </a:p>
        </p:txBody>
      </p:sp>
      <p:sp>
        <p:nvSpPr>
          <p:cNvPr id="3" name="內容版面配置區 2">
            <a:extLst/>
          </p:cNvPr>
          <p:cNvSpPr>
            <a:spLocks noGrp="1"/>
          </p:cNvSpPr>
          <p:nvPr>
            <p:ph idx="1"/>
          </p:nvPr>
        </p:nvSpPr>
        <p:spPr>
          <a:xfrm>
            <a:off x="1703389" y="1600201"/>
            <a:ext cx="8713787" cy="4525963"/>
          </a:xfrm>
        </p:spPr>
        <p:txBody>
          <a:bodyPr/>
          <a:lstStyle/>
          <a:p>
            <a:pPr>
              <a:spcAft>
                <a:spcPts val="0"/>
              </a:spcAft>
              <a:buFont typeface="Wingdings" pitchFamily="2" charset="2"/>
              <a:buChar char="u"/>
              <a:defRPr/>
            </a:pPr>
            <a:r>
              <a:rPr lang="zh-TW" altLang="zh-TW" sz="2800" dirty="0">
                <a:latin typeface="Times New Roman" panose="02020603050405020304" pitchFamily="18" charset="0"/>
                <a:cs typeface="Times New Roman" panose="02020603050405020304" pitchFamily="18" charset="0"/>
              </a:rPr>
              <a:t>聽力試題分三部分，每一部分正式播放試題前，會</a:t>
            </a:r>
            <a:r>
              <a:rPr lang="zh-TW" altLang="zh-TW" sz="2800" b="1" dirty="0">
                <a:latin typeface="Times New Roman" panose="02020603050405020304" pitchFamily="18" charset="0"/>
                <a:cs typeface="Times New Roman" panose="02020603050405020304" pitchFamily="18" charset="0"/>
              </a:rPr>
              <a:t>先播放作答說明</a:t>
            </a:r>
            <a:r>
              <a:rPr lang="zh-TW" altLang="en-US" sz="2800" dirty="0">
                <a:latin typeface="Times New Roman" panose="02020603050405020304" pitchFamily="18" charset="0"/>
                <a:cs typeface="Times New Roman" panose="02020603050405020304" pitchFamily="18" charset="0"/>
              </a:rPr>
              <a:t>。</a:t>
            </a:r>
            <a:endParaRPr lang="en-US" altLang="zh-TW" sz="2800" dirty="0">
              <a:latin typeface="Times New Roman" panose="02020603050405020304" pitchFamily="18" charset="0"/>
              <a:cs typeface="Times New Roman" panose="02020603050405020304" pitchFamily="18" charset="0"/>
            </a:endParaRPr>
          </a:p>
          <a:p>
            <a:pPr marL="720000">
              <a:spcAft>
                <a:spcPts val="0"/>
              </a:spcAft>
              <a:defRPr/>
            </a:pPr>
            <a:r>
              <a:rPr lang="zh-TW" altLang="zh-TW" sz="2400" u="sng" kern="100" dirty="0">
                <a:latin typeface="Times New Roman" panose="02020603050405020304" pitchFamily="18" charset="0"/>
                <a:cs typeface="Times New Roman" panose="02020603050405020304" pitchFamily="18" charset="0"/>
              </a:rPr>
              <a:t>辨識句意</a:t>
            </a:r>
            <a:r>
              <a:rPr lang="zh-TW" altLang="en-US" sz="2400" dirty="0">
                <a:latin typeface="Times New Roman" panose="02020603050405020304" pitchFamily="18" charset="0"/>
                <a:cs typeface="Times New Roman" panose="02020603050405020304" pitchFamily="18" charset="0"/>
              </a:rPr>
              <a:t>：</a:t>
            </a:r>
            <a:r>
              <a:rPr lang="zh-TW" altLang="zh-TW" sz="2400" kern="100" dirty="0">
                <a:latin typeface="Times New Roman" panose="02020603050405020304" pitchFamily="18" charset="0"/>
                <a:cs typeface="Times New Roman" panose="02020603050405020304" pitchFamily="18" charset="0"/>
              </a:rPr>
              <a:t>單句</a:t>
            </a:r>
            <a:r>
              <a:rPr lang="en-US" altLang="zh-TW" sz="2400" kern="100" dirty="0">
                <a:latin typeface="Times New Roman" panose="02020603050405020304" pitchFamily="18" charset="0"/>
                <a:cs typeface="Times New Roman" panose="02020603050405020304" pitchFamily="18" charset="0"/>
              </a:rPr>
              <a:t>&amp;</a:t>
            </a:r>
            <a:r>
              <a:rPr lang="zh-TW" altLang="zh-TW" sz="2400" kern="100" dirty="0">
                <a:latin typeface="Times New Roman" panose="02020603050405020304" pitchFamily="18" charset="0"/>
                <a:cs typeface="Times New Roman" panose="02020603050405020304" pitchFamily="18" charset="0"/>
              </a:rPr>
              <a:t>圖表</a:t>
            </a:r>
            <a:endParaRPr lang="en-US" altLang="zh-TW" sz="2400" kern="100" dirty="0">
              <a:latin typeface="Times New Roman" panose="02020603050405020304" pitchFamily="18" charset="0"/>
              <a:cs typeface="Times New Roman" panose="02020603050405020304" pitchFamily="18" charset="0"/>
            </a:endParaRPr>
          </a:p>
          <a:p>
            <a:pPr marL="720000">
              <a:spcAft>
                <a:spcPts val="0"/>
              </a:spcAft>
              <a:defRPr/>
            </a:pPr>
            <a:r>
              <a:rPr lang="zh-TW" altLang="zh-TW" sz="2400" u="sng" kern="100" dirty="0">
                <a:latin typeface="Times New Roman" panose="02020603050405020304" pitchFamily="18" charset="0"/>
                <a:cs typeface="Times New Roman" panose="02020603050405020304" pitchFamily="18" charset="0"/>
              </a:rPr>
              <a:t>基本問答</a:t>
            </a:r>
            <a:r>
              <a:rPr lang="zh-TW" altLang="en-US" sz="2400" dirty="0">
                <a:latin typeface="Times New Roman" panose="02020603050405020304" pitchFamily="18" charset="0"/>
                <a:cs typeface="Times New Roman" panose="02020603050405020304" pitchFamily="18" charset="0"/>
              </a:rPr>
              <a:t>：</a:t>
            </a:r>
            <a:r>
              <a:rPr lang="zh-TW" altLang="zh-TW" sz="2400" kern="100" dirty="0">
                <a:latin typeface="Times New Roman" panose="02020603050405020304" pitchFamily="18" charset="0"/>
                <a:cs typeface="Times New Roman" panose="02020603050405020304" pitchFamily="18" charset="0"/>
              </a:rPr>
              <a:t>簡易對話</a:t>
            </a:r>
            <a:endParaRPr lang="en-US" altLang="zh-TW" sz="2400" kern="100" dirty="0">
              <a:latin typeface="Times New Roman" panose="02020603050405020304" pitchFamily="18" charset="0"/>
              <a:cs typeface="Times New Roman" panose="02020603050405020304" pitchFamily="18" charset="0"/>
            </a:endParaRPr>
          </a:p>
          <a:p>
            <a:pPr marL="720000">
              <a:spcAft>
                <a:spcPts val="0"/>
              </a:spcAft>
              <a:defRPr/>
            </a:pPr>
            <a:r>
              <a:rPr lang="zh-TW" altLang="zh-TW" sz="2400" u="sng" kern="100" dirty="0">
                <a:latin typeface="Times New Roman" panose="02020603050405020304" pitchFamily="18" charset="0"/>
                <a:cs typeface="Times New Roman" panose="02020603050405020304" pitchFamily="18" charset="0"/>
              </a:rPr>
              <a:t>言談理解</a:t>
            </a:r>
            <a:r>
              <a:rPr lang="zh-TW" altLang="en-US" sz="2400" dirty="0">
                <a:latin typeface="Times New Roman" panose="02020603050405020304" pitchFamily="18" charset="0"/>
                <a:cs typeface="Times New Roman" panose="02020603050405020304" pitchFamily="18" charset="0"/>
              </a:rPr>
              <a:t>：</a:t>
            </a:r>
            <a:r>
              <a:rPr lang="zh-TW" altLang="zh-TW" sz="2400" kern="100" dirty="0">
                <a:latin typeface="Times New Roman" panose="02020603050405020304" pitchFamily="18" charset="0"/>
                <a:cs typeface="Times New Roman" panose="02020603050405020304" pitchFamily="18" charset="0"/>
              </a:rPr>
              <a:t>評量短文及對話</a:t>
            </a:r>
            <a:r>
              <a:rPr lang="zh-TW" altLang="en-US" sz="2400" kern="100" dirty="0">
                <a:latin typeface="Times New Roman" panose="02020603050405020304" pitchFamily="18" charset="0"/>
                <a:cs typeface="Times New Roman" panose="02020603050405020304" pitchFamily="18" charset="0"/>
              </a:rPr>
              <a:t>的</a:t>
            </a:r>
            <a:r>
              <a:rPr lang="zh-TW" altLang="zh-TW" sz="2400" kern="100" dirty="0">
                <a:latin typeface="Times New Roman" panose="02020603050405020304" pitchFamily="18" charset="0"/>
                <a:cs typeface="Times New Roman" panose="02020603050405020304" pitchFamily="18" charset="0"/>
              </a:rPr>
              <a:t>細節、推論、主旨</a:t>
            </a:r>
            <a:endParaRPr lang="en-US" altLang="zh-TW" sz="2400" dirty="0">
              <a:latin typeface="Times New Roman" panose="02020603050405020304" pitchFamily="18" charset="0"/>
              <a:cs typeface="Times New Roman" panose="02020603050405020304" pitchFamily="18" charset="0"/>
            </a:endParaRPr>
          </a:p>
          <a:p>
            <a:pPr>
              <a:spcBef>
                <a:spcPts val="1800"/>
              </a:spcBef>
              <a:spcAft>
                <a:spcPts val="1200"/>
              </a:spcAft>
              <a:buFont typeface="Wingdings" pitchFamily="2" charset="2"/>
              <a:buChar char="u"/>
              <a:defRPr/>
            </a:pPr>
            <a:r>
              <a:rPr lang="zh-TW" altLang="en-US" sz="2800" dirty="0">
                <a:latin typeface="Times New Roman" panose="02020603050405020304" pitchFamily="18" charset="0"/>
                <a:cs typeface="Times New Roman" panose="02020603050405020304" pitchFamily="18" charset="0"/>
              </a:rPr>
              <a:t>每道聽力</a:t>
            </a:r>
            <a:r>
              <a:rPr lang="zh-TW" altLang="zh-TW" sz="2800" dirty="0">
                <a:latin typeface="Times New Roman" panose="02020603050405020304" pitchFamily="18" charset="0"/>
                <a:cs typeface="Times New Roman" panose="02020603050405020304" pitchFamily="18" charset="0"/>
              </a:rPr>
              <a:t>試題</a:t>
            </a:r>
            <a:r>
              <a:rPr lang="zh-TW" altLang="zh-TW" sz="2800" b="1" dirty="0">
                <a:latin typeface="Times New Roman" panose="02020603050405020304" pitchFamily="18" charset="0"/>
                <a:cs typeface="Times New Roman" panose="02020603050405020304" pitchFamily="18" charset="0"/>
              </a:rPr>
              <a:t>播音兩次</a:t>
            </a:r>
            <a:r>
              <a:rPr lang="zh-TW" altLang="zh-TW" sz="2800" dirty="0">
                <a:latin typeface="Times New Roman" panose="02020603050405020304" pitchFamily="18" charset="0"/>
                <a:cs typeface="Times New Roman" panose="02020603050405020304" pitchFamily="18" charset="0"/>
              </a:rPr>
              <a:t>，兩次播音之間停頓數秒。</a:t>
            </a:r>
            <a:endParaRPr lang="en-US" altLang="zh-TW" sz="2800" dirty="0">
              <a:latin typeface="Times New Roman" panose="02020603050405020304" pitchFamily="18" charset="0"/>
              <a:cs typeface="Times New Roman" panose="02020603050405020304" pitchFamily="18" charset="0"/>
            </a:endParaRPr>
          </a:p>
          <a:p>
            <a:pPr>
              <a:buFont typeface="Wingdings" pitchFamily="2" charset="2"/>
              <a:buChar char="u"/>
              <a:defRPr/>
            </a:pPr>
            <a:r>
              <a:rPr lang="zh-TW" altLang="en-US" sz="2800" dirty="0">
                <a:latin typeface="Times New Roman" panose="02020603050405020304" pitchFamily="18" charset="0"/>
                <a:cs typeface="Times New Roman" panose="02020603050405020304" pitchFamily="18" charset="0"/>
              </a:rPr>
              <a:t>語音檔製作原則：</a:t>
            </a:r>
            <a:r>
              <a:rPr lang="zh-TW" altLang="zh-TW" sz="2800" dirty="0">
                <a:latin typeface="Times New Roman" panose="02020603050405020304" pitchFamily="18" charset="0"/>
                <a:cs typeface="Times New Roman" panose="02020603050405020304" pitchFamily="18" charset="0"/>
              </a:rPr>
              <a:t>以</a:t>
            </a:r>
            <a:r>
              <a:rPr lang="zh-TW" altLang="zh-TW" sz="2800" b="1" dirty="0">
                <a:latin typeface="Times New Roman" panose="02020603050405020304" pitchFamily="18" charset="0"/>
                <a:cs typeface="Times New Roman" panose="02020603050405020304" pitchFamily="18" charset="0"/>
              </a:rPr>
              <a:t>標準美式發音</a:t>
            </a:r>
            <a:r>
              <a:rPr lang="zh-TW" altLang="zh-TW" sz="2800" dirty="0">
                <a:latin typeface="Times New Roman" panose="02020603050405020304" pitchFamily="18" charset="0"/>
                <a:cs typeface="Times New Roman" panose="02020603050405020304" pitchFamily="18" charset="0"/>
              </a:rPr>
              <a:t>及</a:t>
            </a:r>
            <a:r>
              <a:rPr lang="zh-TW" altLang="zh-TW" sz="2800" b="1" dirty="0">
                <a:latin typeface="Times New Roman" panose="02020603050405020304" pitchFamily="18" charset="0"/>
                <a:cs typeface="Times New Roman" panose="02020603050405020304" pitchFamily="18" charset="0"/>
              </a:rPr>
              <a:t>接近真實的正常速度錄製</a:t>
            </a:r>
            <a:r>
              <a:rPr lang="zh-TW" altLang="zh-TW" sz="2800" dirty="0">
                <a:latin typeface="Times New Roman" panose="02020603050405020304" pitchFamily="18" charset="0"/>
                <a:cs typeface="Times New Roman" panose="02020603050405020304" pitchFamily="18" charset="0"/>
              </a:rPr>
              <a:t>，速度及發音方式</a:t>
            </a:r>
            <a:r>
              <a:rPr lang="zh-TW" altLang="zh-TW" sz="2800" b="1" dirty="0">
                <a:latin typeface="Times New Roman" panose="02020603050405020304" pitchFamily="18" charset="0"/>
                <a:cs typeface="Times New Roman" panose="02020603050405020304" pitchFamily="18" charset="0"/>
              </a:rPr>
              <a:t>與國中聽力教材一致</a:t>
            </a:r>
            <a:r>
              <a:rPr lang="zh-TW" altLang="zh-TW" sz="2800" dirty="0">
                <a:latin typeface="Times New Roman" panose="02020603050405020304" pitchFamily="18" charset="0"/>
                <a:cs typeface="Times New Roman" panose="02020603050405020304" pitchFamily="18" charset="0"/>
              </a:rPr>
              <a:t>。</a:t>
            </a:r>
            <a:endParaRPr lang="en-US" altLang="zh-TW" sz="2800" dirty="0">
              <a:latin typeface="Times New Roman" panose="02020603050405020304" pitchFamily="18" charset="0"/>
              <a:cs typeface="Times New Roman" panose="02020603050405020304" pitchFamily="18" charset="0"/>
            </a:endParaRPr>
          </a:p>
          <a:p>
            <a:pPr>
              <a:defRPr/>
            </a:pPr>
            <a:endParaRPr lang="zh-TW" altLang="en-US" dirty="0">
              <a:latin typeface="Times New Roman" panose="02020603050405020304" pitchFamily="18" charset="0"/>
              <a:cs typeface="Times New Roman" panose="02020603050405020304" pitchFamily="18" charset="0"/>
            </a:endParaRPr>
          </a:p>
        </p:txBody>
      </p:sp>
      <p:sp>
        <p:nvSpPr>
          <p:cNvPr id="1843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49DEDC-A38E-4DDA-85D4-2DA5F9753A3E}" type="slidenum">
              <a:rPr lang="zh-TW" altLang="en-US" smtClean="0"/>
              <a:pPr/>
              <a:t>14</a:t>
            </a:fld>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內容版面配置區 2">
            <a:extLst/>
          </p:cNvPr>
          <p:cNvSpPr txBox="1">
            <a:spLocks/>
          </p:cNvSpPr>
          <p:nvPr/>
        </p:nvSpPr>
        <p:spPr bwMode="auto">
          <a:xfrm>
            <a:off x="1810206" y="1340768"/>
            <a:ext cx="8626028" cy="4293145"/>
          </a:xfrm>
          <a:prstGeom prst="rect">
            <a:avLst/>
          </a:prstGeom>
          <a:noFill/>
          <a:ln w="28575">
            <a:solidFill>
              <a:schemeClr val="accent6">
                <a:lumMod val="75000"/>
              </a:schemeClr>
            </a:solidFill>
            <a:miter lim="800000"/>
            <a:headEnd/>
            <a:tailEnd/>
          </a:ln>
        </p:spPr>
        <p:txBody>
          <a:bodyPr lIns="88110" tIns="44055" rIns="88110" bIns="44055"/>
          <a:lstStyle/>
          <a:p>
            <a:pPr eaLnBrk="1" hangingPunct="1">
              <a:spcBef>
                <a:spcPts val="0"/>
              </a:spcBef>
              <a:spcAft>
                <a:spcPts val="600"/>
              </a:spcAft>
              <a:defRPr/>
            </a:pPr>
            <a:r>
              <a:rPr lang="zh-TW" altLang="en-US" sz="2200" dirty="0">
                <a:latin typeface="微軟正黑體" panose="020B0604030504040204" pitchFamily="34" charset="-120"/>
                <a:ea typeface="微軟正黑體" panose="020B0604030504040204" pitchFamily="34" charset="-120"/>
              </a:rPr>
              <a:t>試題語音</a:t>
            </a:r>
            <a:r>
              <a:rPr lang="zh-TW" altLang="zh-TW" sz="2200" dirty="0">
                <a:latin typeface="微軟正黑體" panose="020B0604030504040204" pitchFamily="34" charset="-120"/>
                <a:ea typeface="微軟正黑體" panose="020B0604030504040204" pitchFamily="34" charset="-120"/>
              </a:rPr>
              <a:t>播放</a:t>
            </a:r>
            <a:endParaRPr lang="en-US" altLang="zh-TW" sz="2200" dirty="0">
              <a:latin typeface="微軟正黑體" panose="020B0604030504040204" pitchFamily="34" charset="-120"/>
              <a:ea typeface="微軟正黑體" panose="020B0604030504040204" pitchFamily="34" charset="-120"/>
            </a:endParaRPr>
          </a:p>
          <a:p>
            <a:pPr indent="-360000" eaLnBrk="1" hangingPunct="1">
              <a:defRPr/>
            </a:pP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Hello!  Listeners!  Time for today’s Book Corner.  We’ll have a quick look at a new book called Moments of Our Age.  The one hundred photos in this book catch big moments in the past 60 years.  You can see pictures of the first person on the moon, of the fall of the Berlin Wall, and many more.  Want to live those moments?  You can’t miss Moments of Our Age!</a:t>
            </a:r>
          </a:p>
          <a:p>
            <a:pPr indent="-360000" eaLnBrk="1" hangingPunct="1">
              <a:defRPr/>
            </a:pPr>
            <a:endParaRPr lang="en-US" altLang="zh-TW" sz="1200" dirty="0">
              <a:latin typeface="Times New Roman" panose="02020603050405020304" pitchFamily="18" charset="0"/>
              <a:ea typeface="微軟正黑體" panose="020B0604030504040204" pitchFamily="34" charset="-120"/>
              <a:cs typeface="Times New Roman" panose="02020603050405020304" pitchFamily="18" charset="0"/>
            </a:endParaRPr>
          </a:p>
          <a:p>
            <a:pPr marL="360000" indent="-360000" eaLnBrk="1" hangingPunct="1">
              <a:defRPr/>
            </a:pPr>
            <a:r>
              <a:rPr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Question: What is Moments of Our Age about? </a:t>
            </a:r>
          </a:p>
        </p:txBody>
      </p:sp>
      <p:sp>
        <p:nvSpPr>
          <p:cNvPr id="18436" name="內容版面配置區 2">
            <a:extLst/>
          </p:cNvPr>
          <p:cNvSpPr>
            <a:spLocks noGrp="1"/>
          </p:cNvSpPr>
          <p:nvPr>
            <p:ph idx="1"/>
          </p:nvPr>
        </p:nvSpPr>
        <p:spPr>
          <a:xfrm>
            <a:off x="1810206" y="4193753"/>
            <a:ext cx="5040684" cy="1436169"/>
          </a:xfrm>
          <a:solidFill>
            <a:schemeClr val="accent6">
              <a:lumMod val="60000"/>
              <a:lumOff val="40000"/>
              <a:alpha val="40000"/>
            </a:schemeClr>
          </a:solidFill>
          <a:ln w="25400">
            <a:solidFill>
              <a:schemeClr val="accent6">
                <a:lumMod val="75000"/>
              </a:schemeClr>
            </a:solidFill>
          </a:ln>
        </p:spPr>
        <p:txBody>
          <a:bodyPr/>
          <a:lstStyle/>
          <a:p>
            <a:pPr>
              <a:buFont typeface="Wingdings" panose="05000000000000000000" pitchFamily="2" charset="2"/>
              <a:buNone/>
              <a:defRPr/>
            </a:pPr>
            <a:r>
              <a:rPr lang="zh-TW" altLang="en-US" sz="2200" dirty="0">
                <a:latin typeface="微軟正黑體" panose="020B0604030504040204" pitchFamily="34" charset="-120"/>
                <a:ea typeface="微軟正黑體" panose="020B0604030504040204" pitchFamily="34" charset="-120"/>
              </a:rPr>
              <a:t>題本中文字</a:t>
            </a:r>
            <a:endParaRPr lang="en-US" altLang="zh-TW" sz="2200" dirty="0">
              <a:latin typeface="微軟正黑體" panose="020B0604030504040204" pitchFamily="34" charset="-120"/>
              <a:ea typeface="微軟正黑體" panose="020B0604030504040204" pitchFamily="34" charset="-120"/>
            </a:endParaRPr>
          </a:p>
          <a:p>
            <a:pPr marL="0" indent="-360000" eaLnBrk="1" hangingPunct="1">
              <a:spcBef>
                <a:spcPct val="0"/>
              </a:spcBef>
              <a:buNone/>
              <a:defRPr/>
            </a:pPr>
            <a:r>
              <a:rPr kumimoji="1"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(A) The history of photo taking.</a:t>
            </a:r>
            <a:endParaRPr kumimoji="1" lang="zh-TW" altLang="zh-TW" sz="2200" dirty="0">
              <a:latin typeface="Times New Roman" panose="02020603050405020304" pitchFamily="18" charset="0"/>
              <a:ea typeface="微軟正黑體" panose="020B0604030504040204" pitchFamily="34" charset="-120"/>
              <a:cs typeface="Times New Roman" panose="02020603050405020304" pitchFamily="18" charset="0"/>
            </a:endParaRPr>
          </a:p>
          <a:p>
            <a:pPr marL="0" indent="-360000" eaLnBrk="1" hangingPunct="1">
              <a:spcBef>
                <a:spcPct val="0"/>
              </a:spcBef>
              <a:buNone/>
              <a:defRPr/>
            </a:pPr>
            <a:r>
              <a:rPr kumimoji="1"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(B) Photos of people at different ages.       </a:t>
            </a:r>
            <a:endParaRPr kumimoji="1" lang="zh-TW" altLang="zh-TW" sz="2200" dirty="0">
              <a:latin typeface="Times New Roman" panose="02020603050405020304" pitchFamily="18" charset="0"/>
              <a:ea typeface="微軟正黑體" panose="020B0604030504040204" pitchFamily="34" charset="-120"/>
              <a:cs typeface="Times New Roman" panose="02020603050405020304" pitchFamily="18" charset="0"/>
            </a:endParaRPr>
          </a:p>
          <a:p>
            <a:pPr marL="0" indent="-360000" eaLnBrk="1" hangingPunct="1">
              <a:spcBef>
                <a:spcPct val="0"/>
              </a:spcBef>
              <a:buNone/>
              <a:defRPr/>
            </a:pPr>
            <a:r>
              <a:rPr kumimoji="1" lang="en-US" altLang="zh-TW" sz="2200" dirty="0">
                <a:latin typeface="Times New Roman" panose="02020603050405020304" pitchFamily="18" charset="0"/>
                <a:ea typeface="微軟正黑體" panose="020B0604030504040204" pitchFamily="34" charset="-120"/>
                <a:cs typeface="Times New Roman" panose="02020603050405020304" pitchFamily="18" charset="0"/>
              </a:rPr>
              <a:t>(C) Photos of important times in history.</a:t>
            </a:r>
          </a:p>
        </p:txBody>
      </p:sp>
      <p:sp>
        <p:nvSpPr>
          <p:cNvPr id="1946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08172FF-4A49-4937-B8F8-08A4627E1E80}" type="slidenum">
              <a:rPr lang="zh-TW" altLang="en-US" smtClean="0"/>
              <a:pPr/>
              <a:t>15</a:t>
            </a:fld>
            <a:endParaRPr lang="zh-TW" altLang="en-US"/>
          </a:p>
        </p:txBody>
      </p:sp>
      <p:sp>
        <p:nvSpPr>
          <p:cNvPr id="9" name="矩形 8">
            <a:extLst/>
          </p:cNvPr>
          <p:cNvSpPr/>
          <p:nvPr/>
        </p:nvSpPr>
        <p:spPr>
          <a:xfrm>
            <a:off x="1631505" y="5858116"/>
            <a:ext cx="8613973" cy="769441"/>
          </a:xfrm>
          <a:prstGeom prst="rect">
            <a:avLst/>
          </a:prstGeom>
        </p:spPr>
        <p:txBody>
          <a:bodyPr wrap="square">
            <a:spAutoFit/>
          </a:bodyPr>
          <a:lstStyle/>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本題評量學生是否聽懂日常生活中簡易的公共廣播。</a:t>
            </a:r>
            <a:endParaRPr lang="en-US" altLang="zh-TW" sz="2200" dirty="0">
              <a:latin typeface="Times New Roman" panose="02020603050405020304" pitchFamily="18" charset="0"/>
              <a:cs typeface="Times New Roman" panose="02020603050405020304" pitchFamily="18" charset="0"/>
            </a:endParaRPr>
          </a:p>
          <a:p>
            <a:pPr marL="583200" indent="-457200">
              <a:buFontTx/>
              <a:buAutoNum type="arabicPeriod"/>
              <a:defRPr/>
            </a:pPr>
            <a:r>
              <a:rPr lang="zh-TW" altLang="en-US" sz="2200" dirty="0">
                <a:latin typeface="Times New Roman" panose="02020603050405020304" pitchFamily="18" charset="0"/>
                <a:cs typeface="Times New Roman" panose="02020603050405020304" pitchFamily="18" charset="0"/>
              </a:rPr>
              <a:t>學生需從語音的內容判斷此書籍的主要內容</a:t>
            </a:r>
            <a:r>
              <a:rPr lang="zh-TW" altLang="zh-TW" sz="2200" dirty="0">
                <a:latin typeface="Times New Roman" panose="02020603050405020304" pitchFamily="18" charset="0"/>
                <a:cs typeface="Times New Roman" panose="02020603050405020304" pitchFamily="18" charset="0"/>
              </a:rPr>
              <a:t>。</a:t>
            </a:r>
            <a:endParaRPr lang="zh-TW" altLang="en-US" sz="2200" dirty="0">
              <a:latin typeface="Times New Roman" panose="02020603050405020304" pitchFamily="18" charset="0"/>
              <a:cs typeface="Times New Roman" panose="02020603050405020304" pitchFamily="18" charset="0"/>
            </a:endParaRPr>
          </a:p>
        </p:txBody>
      </p:sp>
      <p:pic>
        <p:nvPicPr>
          <p:cNvPr id="10" name="圖片 9" descr="Thumbnail for version as of 00:15, 30 November 20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8770" y="5325570"/>
            <a:ext cx="216024" cy="203423"/>
          </a:xfrm>
          <a:prstGeom prst="rect">
            <a:avLst/>
          </a:prstGeom>
        </p:spPr>
      </p:pic>
      <p:pic>
        <p:nvPicPr>
          <p:cNvPr id="3" name="108 第21題">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47729" y="1383337"/>
            <a:ext cx="438323" cy="438323"/>
          </a:xfrm>
          <a:prstGeom prst="rect">
            <a:avLst/>
          </a:prstGeom>
        </p:spPr>
      </p:pic>
      <p:sp>
        <p:nvSpPr>
          <p:cNvPr id="11" name="標題 10">
            <a:extLst>
              <a:ext uri="{FF2B5EF4-FFF2-40B4-BE49-F238E27FC236}">
                <a16:creationId xmlns:a16="http://schemas.microsoft.com/office/drawing/2014/main" id="{5C32E300-8978-45A4-BD09-8A1705EF631C}"/>
              </a:ext>
            </a:extLst>
          </p:cNvPr>
          <p:cNvSpPr>
            <a:spLocks noGrp="1"/>
          </p:cNvSpPr>
          <p:nvPr>
            <p:ph type="title"/>
          </p:nvPr>
        </p:nvSpPr>
        <p:spPr/>
        <p:txBody>
          <a:bodyPr/>
          <a:lstStyle/>
          <a:p>
            <a:r>
              <a:rPr lang="zh-TW" altLang="en-US" dirty="0"/>
              <a:t>英語科</a:t>
            </a:r>
            <a:r>
              <a:rPr lang="en-US" altLang="zh-TW" dirty="0"/>
              <a:t>(</a:t>
            </a:r>
            <a:r>
              <a:rPr lang="zh-TW" altLang="en-US" dirty="0"/>
              <a:t>聽力</a:t>
            </a:r>
            <a:r>
              <a:rPr lang="en-US" altLang="zh-TW" dirty="0"/>
              <a:t>)</a:t>
            </a:r>
            <a:r>
              <a:rPr lang="zh-TW" altLang="en-US" dirty="0"/>
              <a:t>示例</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93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pPr eaLnBrk="1" hangingPunct="1"/>
            <a:r>
              <a:rPr lang="zh-TW" altLang="en-US" dirty="0">
                <a:cs typeface="Times New Roman" panose="02020603050405020304" pitchFamily="18" charset="0"/>
              </a:rPr>
              <a:t>數學科</a:t>
            </a:r>
            <a:r>
              <a:rPr lang="en-US" altLang="zh-TW" dirty="0">
                <a:cs typeface="Times New Roman" panose="02020603050405020304" pitchFamily="18" charset="0"/>
              </a:rPr>
              <a:t>(</a:t>
            </a:r>
            <a:r>
              <a:rPr lang="zh-TW" altLang="en-US" dirty="0">
                <a:cs typeface="Times New Roman" panose="02020603050405020304" pitchFamily="18" charset="0"/>
              </a:rPr>
              <a:t>選擇題</a:t>
            </a:r>
            <a:r>
              <a:rPr lang="en-US" altLang="zh-TW" dirty="0">
                <a:cs typeface="Times New Roman" panose="02020603050405020304" pitchFamily="18" charset="0"/>
              </a:rPr>
              <a:t>)</a:t>
            </a:r>
            <a:r>
              <a:rPr lang="zh-TW" altLang="en-US" dirty="0">
                <a:cs typeface="Times New Roman" panose="02020603050405020304" pitchFamily="18" charset="0"/>
              </a:rPr>
              <a:t>示例</a:t>
            </a:r>
          </a:p>
        </p:txBody>
      </p:sp>
      <p:sp>
        <p:nvSpPr>
          <p:cNvPr id="20483" name="內容版面配置區 2"/>
          <p:cNvSpPr>
            <a:spLocks noGrp="1"/>
          </p:cNvSpPr>
          <p:nvPr>
            <p:ph idx="1"/>
          </p:nvPr>
        </p:nvSpPr>
        <p:spPr>
          <a:xfrm>
            <a:off x="1847528" y="1341438"/>
            <a:ext cx="8496008" cy="3030537"/>
          </a:xfrm>
          <a:ln w="28575">
            <a:solidFill>
              <a:schemeClr val="accent6">
                <a:lumMod val="75000"/>
              </a:schemeClr>
            </a:solidFill>
            <a:miter lim="800000"/>
            <a:headEnd/>
            <a:tailEnd/>
          </a:ln>
        </p:spPr>
        <p:txBody>
          <a:bodyPr/>
          <a:lstStyle/>
          <a:p>
            <a:pPr marL="0" eaLnBrk="1" hangingPunct="1">
              <a:buNone/>
              <a:defRPr/>
            </a:pPr>
            <a:endParaRPr lang="en-US" altLang="zh-TW" sz="2400" dirty="0">
              <a:latin typeface="Times New Roman" panose="02020603050405020304" pitchFamily="18" charset="0"/>
              <a:cs typeface="Times New Roman" panose="02020603050405020304" pitchFamily="18" charset="0"/>
            </a:endParaRPr>
          </a:p>
        </p:txBody>
      </p:sp>
      <p:sp>
        <p:nvSpPr>
          <p:cNvPr id="16388" name="矩形 9">
            <a:extLst/>
          </p:cNvPr>
          <p:cNvSpPr>
            <a:spLocks noChangeArrowheads="1"/>
          </p:cNvSpPr>
          <p:nvPr/>
        </p:nvSpPr>
        <p:spPr bwMode="auto">
          <a:xfrm>
            <a:off x="1343472" y="4437063"/>
            <a:ext cx="9721080" cy="2627386"/>
          </a:xfrm>
          <a:prstGeom prst="rect">
            <a:avLst/>
          </a:prstGeom>
          <a:noFill/>
          <a:ln>
            <a:no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tx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chemeClr val="tx1"/>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標楷體" panose="03000509000000000000" pitchFamily="65" charset="-120"/>
              </a:defRPr>
            </a:lvl9pPr>
          </a:lstStyle>
          <a:p>
            <a:pPr marL="511200" indent="-457200" eaLnBrk="1" hangingPunct="1">
              <a:spcBef>
                <a:spcPts val="0"/>
              </a:spcBef>
              <a:buFont typeface="Wingdings" pitchFamily="2" charset="2"/>
              <a:buAutoNum type="arabicPeriod"/>
              <a:defRPr/>
            </a:pPr>
            <a:r>
              <a:rPr lang="zh-TW" altLang="en-US" sz="2200" dirty="0">
                <a:solidFill>
                  <a:prstClr val="black"/>
                </a:solidFill>
                <a:latin typeface="Times New Roman" panose="02020603050405020304" pitchFamily="18" charset="0"/>
                <a:cs typeface="Times New Roman" panose="02020603050405020304" pitchFamily="18" charset="0"/>
              </a:rPr>
              <a:t>數學科試題除了評量學生</a:t>
            </a:r>
            <a:r>
              <a:rPr lang="zh-TW" altLang="en-US" sz="2200" b="1" dirty="0">
                <a:solidFill>
                  <a:prstClr val="black"/>
                </a:solidFill>
                <a:latin typeface="Times New Roman" panose="02020603050405020304" pitchFamily="18" charset="0"/>
                <a:cs typeface="Times New Roman" panose="02020603050405020304" pitchFamily="18" charset="0"/>
              </a:rPr>
              <a:t>數與量</a:t>
            </a:r>
            <a:r>
              <a:rPr lang="zh-TW" altLang="en-US" sz="2200" dirty="0">
                <a:solidFill>
                  <a:prstClr val="black"/>
                </a:solidFill>
                <a:latin typeface="Times New Roman" panose="02020603050405020304" pitchFamily="18" charset="0"/>
                <a:cs typeface="Times New Roman" panose="02020603050405020304" pitchFamily="18" charset="0"/>
              </a:rPr>
              <a:t>、</a:t>
            </a:r>
            <a:r>
              <a:rPr lang="zh-TW" altLang="en-US" sz="2200" b="1" dirty="0">
                <a:solidFill>
                  <a:prstClr val="black"/>
                </a:solidFill>
                <a:latin typeface="Times New Roman" panose="02020603050405020304" pitchFamily="18" charset="0"/>
                <a:cs typeface="Times New Roman" panose="02020603050405020304" pitchFamily="18" charset="0"/>
              </a:rPr>
              <a:t>空間與形狀</a:t>
            </a:r>
            <a:r>
              <a:rPr lang="zh-TW" altLang="en-US" sz="2200" dirty="0">
                <a:solidFill>
                  <a:prstClr val="black"/>
                </a:solidFill>
                <a:latin typeface="Times New Roman" panose="02020603050405020304" pitchFamily="18" charset="0"/>
                <a:cs typeface="Times New Roman" panose="02020603050405020304" pitchFamily="18" charset="0"/>
              </a:rPr>
              <a:t>、</a:t>
            </a:r>
            <a:r>
              <a:rPr lang="zh-TW" altLang="en-US" sz="2200" b="1" dirty="0">
                <a:solidFill>
                  <a:prstClr val="black"/>
                </a:solidFill>
                <a:latin typeface="Times New Roman" panose="02020603050405020304" pitchFamily="18" charset="0"/>
                <a:cs typeface="Times New Roman" panose="02020603050405020304" pitchFamily="18" charset="0"/>
              </a:rPr>
              <a:t>坐標幾何</a:t>
            </a:r>
            <a:r>
              <a:rPr lang="zh-TW" altLang="en-US" sz="2200" dirty="0">
                <a:solidFill>
                  <a:prstClr val="black"/>
                </a:solidFill>
                <a:latin typeface="Times New Roman" panose="02020603050405020304" pitchFamily="18" charset="0"/>
                <a:cs typeface="Times New Roman" panose="02020603050405020304" pitchFamily="18" charset="0"/>
              </a:rPr>
              <a:t>、</a:t>
            </a:r>
            <a:r>
              <a:rPr lang="zh-TW" altLang="en-US" sz="2200" b="1" dirty="0">
                <a:solidFill>
                  <a:prstClr val="black"/>
                </a:solidFill>
                <a:latin typeface="Times New Roman" panose="02020603050405020304" pitchFamily="18" charset="0"/>
                <a:cs typeface="Times New Roman" panose="02020603050405020304" pitchFamily="18" charset="0"/>
              </a:rPr>
              <a:t>代數</a:t>
            </a:r>
            <a:r>
              <a:rPr lang="zh-TW" altLang="en-US" sz="2200" dirty="0">
                <a:solidFill>
                  <a:prstClr val="black"/>
                </a:solidFill>
                <a:latin typeface="Times New Roman" panose="02020603050405020304" pitchFamily="18" charset="0"/>
                <a:cs typeface="Times New Roman" panose="02020603050405020304" pitchFamily="18" charset="0"/>
              </a:rPr>
              <a:t>、</a:t>
            </a:r>
            <a:r>
              <a:rPr lang="zh-TW" altLang="en-US" sz="2200" b="1" dirty="0">
                <a:solidFill>
                  <a:prstClr val="black"/>
                </a:solidFill>
                <a:latin typeface="Times New Roman" panose="02020603050405020304" pitchFamily="18" charset="0"/>
                <a:cs typeface="Times New Roman" panose="02020603050405020304" pitchFamily="18" charset="0"/>
              </a:rPr>
              <a:t>函數</a:t>
            </a:r>
            <a:r>
              <a:rPr lang="zh-TW" altLang="en-US" sz="2200" dirty="0">
                <a:solidFill>
                  <a:prstClr val="black"/>
                </a:solidFill>
                <a:latin typeface="Times New Roman" panose="02020603050405020304" pitchFamily="18" charset="0"/>
                <a:cs typeface="Times New Roman" panose="02020603050405020304" pitchFamily="18" charset="0"/>
              </a:rPr>
              <a:t>、</a:t>
            </a:r>
            <a:r>
              <a:rPr lang="zh-TW" altLang="en-US" sz="2200" b="1" dirty="0">
                <a:solidFill>
                  <a:prstClr val="black"/>
                </a:solidFill>
                <a:latin typeface="Times New Roman" panose="02020603050405020304" pitchFamily="18" charset="0"/>
                <a:cs typeface="Times New Roman" panose="02020603050405020304" pitchFamily="18" charset="0"/>
              </a:rPr>
              <a:t>資料與不確定性</a:t>
            </a:r>
            <a:r>
              <a:rPr lang="zh-TW" altLang="en-US" sz="2200" dirty="0">
                <a:solidFill>
                  <a:prstClr val="black"/>
                </a:solidFill>
                <a:latin typeface="Times New Roman" panose="02020603050405020304" pitchFamily="18" charset="0"/>
                <a:cs typeface="Times New Roman" panose="02020603050405020304" pitchFamily="18" charset="0"/>
              </a:rPr>
              <a:t>等基本的數學概念，也會評量學生是否能</a:t>
            </a:r>
            <a:r>
              <a:rPr lang="zh-TW" altLang="en-US" sz="2200" dirty="0">
                <a:solidFill>
                  <a:srgbClr val="0000FF"/>
                </a:solidFill>
                <a:latin typeface="Times New Roman" panose="02020603050405020304" pitchFamily="18" charset="0"/>
                <a:cs typeface="Times New Roman" panose="02020603050405020304" pitchFamily="18" charset="0"/>
              </a:rPr>
              <a:t>將數學應用在生活情境中解決問題</a:t>
            </a:r>
            <a:r>
              <a:rPr lang="zh-TW" altLang="zh-TW" sz="2200" dirty="0">
                <a:solidFill>
                  <a:prstClr val="black"/>
                </a:solidFill>
                <a:latin typeface="Times New Roman" panose="02020603050405020304" pitchFamily="18" charset="0"/>
                <a:cs typeface="Times New Roman" panose="02020603050405020304" pitchFamily="18" charset="0"/>
              </a:rPr>
              <a:t>。</a:t>
            </a:r>
            <a:endParaRPr lang="en-US" altLang="zh-TW" sz="2200" dirty="0">
              <a:solidFill>
                <a:prstClr val="black"/>
              </a:solidFill>
              <a:latin typeface="Times New Roman" panose="02020603050405020304" pitchFamily="18" charset="0"/>
              <a:cs typeface="Times New Roman" panose="02020603050405020304" pitchFamily="18" charset="0"/>
            </a:endParaRPr>
          </a:p>
          <a:p>
            <a:pPr marL="511200" indent="-457200" eaLnBrk="1" hangingPunct="1">
              <a:spcBef>
                <a:spcPts val="600"/>
              </a:spcBef>
              <a:buFont typeface="Wingdings" pitchFamily="2" charset="2"/>
              <a:buAutoNum type="arabicPeriod"/>
              <a:defRPr/>
            </a:pPr>
            <a:r>
              <a:rPr lang="zh-TW" altLang="en-US" sz="2200" dirty="0">
                <a:solidFill>
                  <a:prstClr val="black"/>
                </a:solidFill>
                <a:latin typeface="Times New Roman" panose="02020603050405020304" pitchFamily="18" charset="0"/>
                <a:cs typeface="Times New Roman" panose="02020603050405020304" pitchFamily="18" charset="0"/>
              </a:rPr>
              <a:t>數學科包含選擇題與非選擇題，選擇題除單題外，也有</a:t>
            </a:r>
            <a:r>
              <a:rPr lang="zh-TW" altLang="en-US" sz="2200" dirty="0">
                <a:solidFill>
                  <a:srgbClr val="0000FF"/>
                </a:solidFill>
                <a:latin typeface="Times New Roman" panose="02020603050405020304" pitchFamily="18" charset="0"/>
                <a:cs typeface="Times New Roman" panose="02020603050405020304" pitchFamily="18" charset="0"/>
              </a:rPr>
              <a:t>題組形式的試題</a:t>
            </a:r>
            <a:r>
              <a:rPr lang="zh-TW" altLang="en-US" sz="2200" dirty="0">
                <a:solidFill>
                  <a:prstClr val="black"/>
                </a:solidFill>
                <a:latin typeface="Times New Roman" panose="02020603050405020304" pitchFamily="18" charset="0"/>
                <a:cs typeface="Times New Roman" panose="02020603050405020304" pitchFamily="18" charset="0"/>
              </a:rPr>
              <a:t>。</a:t>
            </a:r>
            <a:endParaRPr lang="en-US" altLang="zh-TW" sz="2200" dirty="0">
              <a:solidFill>
                <a:prstClr val="black"/>
              </a:solidFill>
              <a:latin typeface="Times New Roman" panose="02020603050405020304" pitchFamily="18" charset="0"/>
              <a:cs typeface="Times New Roman" panose="02020603050405020304" pitchFamily="18" charset="0"/>
            </a:endParaRPr>
          </a:p>
          <a:p>
            <a:pPr marL="511200" indent="-457200" eaLnBrk="1" hangingPunct="1">
              <a:spcBef>
                <a:spcPts val="600"/>
              </a:spcBef>
              <a:buFont typeface="Wingdings" pitchFamily="2" charset="2"/>
              <a:buAutoNum type="arabicPeriod"/>
              <a:defRPr/>
            </a:pPr>
            <a:r>
              <a:rPr lang="zh-TW" altLang="en-US" sz="2200" dirty="0">
                <a:solidFill>
                  <a:prstClr val="black"/>
                </a:solidFill>
                <a:latin typeface="Times New Roman" panose="02020603050405020304" pitchFamily="18" charset="0"/>
                <a:cs typeface="Times New Roman" panose="02020603050405020304" pitchFamily="18" charset="0"/>
              </a:rPr>
              <a:t>本題評量學生是否理解等差級數的求和公式，並能運用到日常生活的情境解決問題。</a:t>
            </a:r>
            <a:endParaRPr lang="en-US" altLang="zh-TW" sz="2200" dirty="0">
              <a:solidFill>
                <a:prstClr val="black"/>
              </a:solidFill>
              <a:latin typeface="Times New Roman" panose="02020603050405020304" pitchFamily="18" charset="0"/>
              <a:cs typeface="Times New Roman" panose="02020603050405020304" pitchFamily="18" charset="0"/>
            </a:endParaRPr>
          </a:p>
          <a:p>
            <a:pPr marL="511200" indent="-457200" eaLnBrk="1" hangingPunct="1">
              <a:lnSpc>
                <a:spcPts val="2160"/>
              </a:lnSpc>
              <a:buFont typeface="Wingdings" pitchFamily="2" charset="2"/>
              <a:buAutoNum type="arabicPeriod"/>
              <a:defRPr/>
            </a:pPr>
            <a:endParaRPr lang="en-US" altLang="zh-TW" sz="2200" dirty="0">
              <a:solidFill>
                <a:prstClr val="black"/>
              </a:solidFill>
              <a:latin typeface="Times New Roman" panose="02020603050405020304" pitchFamily="18" charset="0"/>
              <a:cs typeface="Times New Roman" panose="02020603050405020304" pitchFamily="18" charset="0"/>
            </a:endParaRPr>
          </a:p>
        </p:txBody>
      </p:sp>
      <p:sp>
        <p:nvSpPr>
          <p:cNvPr id="2048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CE4B8AC-6137-4D5F-8CC6-4A04B5C124B5}" type="slidenum">
              <a:rPr lang="zh-TW" altLang="en-US" smtClean="0"/>
              <a:pPr/>
              <a:t>16</a:t>
            </a:fld>
            <a:endParaRPr lang="zh-TW" altLang="en-US"/>
          </a:p>
        </p:txBody>
      </p:sp>
      <p:pic>
        <p:nvPicPr>
          <p:cNvPr id="2" name="圖片 1"/>
          <p:cNvPicPr>
            <a:picLocks noChangeAspect="1"/>
          </p:cNvPicPr>
          <p:nvPr/>
        </p:nvPicPr>
        <p:blipFill rotWithShape="1">
          <a:blip r:embed="rId2"/>
          <a:srcRect l="18500" t="29700" r="24013" b="35300"/>
          <a:stretch/>
        </p:blipFill>
        <p:spPr>
          <a:xfrm>
            <a:off x="1876717" y="1402680"/>
            <a:ext cx="8438566" cy="2889920"/>
          </a:xfrm>
          <a:prstGeom prst="rect">
            <a:avLst/>
          </a:prstGeom>
        </p:spPr>
      </p:pic>
      <p:pic>
        <p:nvPicPr>
          <p:cNvPr id="7" name="圖片 6" descr="Thumbnail for version as of 00:15, 30 November 20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518" y="3717033"/>
            <a:ext cx="216024" cy="203423"/>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標題 1"/>
          <p:cNvSpPr>
            <a:spLocks noGrp="1"/>
          </p:cNvSpPr>
          <p:nvPr>
            <p:ph type="title"/>
          </p:nvPr>
        </p:nvSpPr>
        <p:spPr>
          <a:xfrm>
            <a:off x="1981200" y="259903"/>
            <a:ext cx="8229600" cy="779462"/>
          </a:xfrm>
        </p:spPr>
        <p:txBody>
          <a:bodyPr/>
          <a:lstStyle/>
          <a:p>
            <a:pPr eaLnBrk="1" hangingPunct="1"/>
            <a:r>
              <a:rPr lang="zh-TW" altLang="en-US" sz="4400" dirty="0"/>
              <a:t>數學科</a:t>
            </a:r>
            <a:r>
              <a:rPr lang="en-US" altLang="zh-TW" sz="4400" dirty="0">
                <a:cs typeface="Times New Roman" panose="02020603050405020304" pitchFamily="18" charset="0"/>
              </a:rPr>
              <a:t>(</a:t>
            </a:r>
            <a:r>
              <a:rPr lang="zh-TW" altLang="en-US" sz="4400" dirty="0"/>
              <a:t>非選擇題</a:t>
            </a:r>
            <a:r>
              <a:rPr lang="en-US" altLang="zh-TW" sz="4400" dirty="0">
                <a:cs typeface="Times New Roman" panose="02020603050405020304" pitchFamily="18" charset="0"/>
              </a:rPr>
              <a:t>)</a:t>
            </a:r>
            <a:r>
              <a:rPr lang="zh-TW" altLang="en-US" sz="4400" dirty="0"/>
              <a:t>示例</a:t>
            </a:r>
          </a:p>
        </p:txBody>
      </p:sp>
      <p:sp>
        <p:nvSpPr>
          <p:cNvPr id="22" name="矩形 21">
            <a:extLst/>
          </p:cNvPr>
          <p:cNvSpPr/>
          <p:nvPr/>
        </p:nvSpPr>
        <p:spPr>
          <a:xfrm>
            <a:off x="1775520" y="1052736"/>
            <a:ext cx="8640961" cy="5087134"/>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dirty="0">
              <a:solidFill>
                <a:schemeClr val="tx1"/>
              </a:solidFill>
              <a:latin typeface="Times" panose="02020603060405020304" pitchFamily="18" charset="0"/>
              <a:ea typeface="標楷體" panose="03000509000000000000" pitchFamily="65" charset="-120"/>
            </a:endParaRPr>
          </a:p>
        </p:txBody>
      </p:sp>
      <p:sp>
        <p:nvSpPr>
          <p:cNvPr id="11" name="文字方塊 10">
            <a:extLst/>
          </p:cNvPr>
          <p:cNvSpPr txBox="1"/>
          <p:nvPr/>
        </p:nvSpPr>
        <p:spPr>
          <a:xfrm>
            <a:off x="1580875" y="6165304"/>
            <a:ext cx="9087125" cy="432048"/>
          </a:xfrm>
          <a:prstGeom prst="rect">
            <a:avLst/>
          </a:prstGeom>
          <a:noFill/>
        </p:spPr>
        <p:txBody>
          <a:bodyPr wrap="square">
            <a:spAutoFit/>
          </a:bodyPr>
          <a:lstStyle/>
          <a:p>
            <a:pPr hangingPunct="1">
              <a:defRPr/>
            </a:pPr>
            <a:r>
              <a:rPr lang="zh-TW" altLang="en-US" sz="2200" dirty="0"/>
              <a:t>本</a:t>
            </a:r>
            <a:r>
              <a:rPr lang="zh-TW" altLang="zh-TW" sz="2200" dirty="0"/>
              <a:t>題評量學生理解並應用</a:t>
            </a:r>
            <a:r>
              <a:rPr lang="zh-TW" altLang="en-US" sz="2200" dirty="0"/>
              <a:t>生活</a:t>
            </a:r>
            <a:r>
              <a:rPr lang="zh-TW" altLang="zh-TW" sz="2200" dirty="0"/>
              <a:t>情境中的數值關係分析與解決問題的能力</a:t>
            </a:r>
            <a:r>
              <a:rPr lang="zh-TW" altLang="en-US" sz="2200" dirty="0"/>
              <a:t>。</a:t>
            </a:r>
            <a:endParaRPr lang="zh-TW" altLang="en-US" sz="2200" dirty="0">
              <a:latin typeface="Times New Roman" panose="02020603050405020304" pitchFamily="18" charset="0"/>
              <a:cs typeface="Times New Roman" panose="02020603050405020304" pitchFamily="18" charset="0"/>
            </a:endParaRPr>
          </a:p>
        </p:txBody>
      </p:sp>
      <p:sp>
        <p:nvSpPr>
          <p:cNvPr id="215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DC74C12-4A9B-4778-8867-9FE751340422}" type="slidenum">
              <a:rPr lang="zh-TW" altLang="en-US" smtClean="0"/>
              <a:pPr/>
              <a:t>17</a:t>
            </a:fld>
            <a:endParaRPr lang="zh-TW" altLang="en-US"/>
          </a:p>
        </p:txBody>
      </p:sp>
      <p:pic>
        <p:nvPicPr>
          <p:cNvPr id="4" name="圖片 3"/>
          <p:cNvPicPr>
            <a:picLocks noChangeAspect="1"/>
          </p:cNvPicPr>
          <p:nvPr/>
        </p:nvPicPr>
        <p:blipFill rotWithShape="1">
          <a:blip r:embed="rId2"/>
          <a:srcRect l="8657" t="18500" r="22044" b="9400"/>
          <a:stretch/>
        </p:blipFill>
        <p:spPr>
          <a:xfrm>
            <a:off x="1847528" y="1094602"/>
            <a:ext cx="8512268" cy="4981611"/>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標題 1"/>
          <p:cNvSpPr>
            <a:spLocks noGrp="1"/>
          </p:cNvSpPr>
          <p:nvPr>
            <p:ph type="title"/>
          </p:nvPr>
        </p:nvSpPr>
        <p:spPr>
          <a:xfrm>
            <a:off x="1992313" y="0"/>
            <a:ext cx="8229600" cy="1143000"/>
          </a:xfrm>
        </p:spPr>
        <p:txBody>
          <a:bodyPr/>
          <a:lstStyle/>
          <a:p>
            <a:pPr eaLnBrk="1" hangingPunct="1"/>
            <a:r>
              <a:rPr lang="zh-TW" altLang="en-US" dirty="0">
                <a:latin typeface="Times New Roman" panose="02020603050405020304" pitchFamily="18" charset="0"/>
                <a:cs typeface="Times New Roman" panose="02020603050405020304" pitchFamily="18" charset="0"/>
              </a:rPr>
              <a:t>社會科示例</a:t>
            </a:r>
            <a:r>
              <a:rPr lang="en-US" altLang="zh-TW" dirty="0">
                <a:solidFill>
                  <a:srgbClr val="FF0000"/>
                </a:solidFill>
                <a:latin typeface="Times New Roman" panose="02020603050405020304" pitchFamily="18" charset="0"/>
                <a:cs typeface="Times New Roman" panose="02020603050405020304" pitchFamily="18" charset="0"/>
              </a:rPr>
              <a:t> </a:t>
            </a:r>
            <a:endParaRPr lang="zh-TW" altLang="en-US" dirty="0">
              <a:latin typeface="Times New Roman" panose="02020603050405020304" pitchFamily="18" charset="0"/>
              <a:cs typeface="Times New Roman" panose="02020603050405020304" pitchFamily="18" charset="0"/>
            </a:endParaRPr>
          </a:p>
        </p:txBody>
      </p:sp>
      <p:sp>
        <p:nvSpPr>
          <p:cNvPr id="2355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00B079-D8DF-4AB1-9EDB-6385170D3CA3}" type="slidenum">
              <a:rPr lang="zh-TW" altLang="en-US" smtClean="0"/>
              <a:pPr/>
              <a:t>18</a:t>
            </a:fld>
            <a:endParaRPr lang="zh-TW" altLang="en-US"/>
          </a:p>
        </p:txBody>
      </p:sp>
      <p:sp>
        <p:nvSpPr>
          <p:cNvPr id="9" name="矩形 8">
            <a:extLst/>
          </p:cNvPr>
          <p:cNvSpPr/>
          <p:nvPr/>
        </p:nvSpPr>
        <p:spPr>
          <a:xfrm>
            <a:off x="1774033" y="4668232"/>
            <a:ext cx="8613973" cy="1785104"/>
          </a:xfrm>
          <a:prstGeom prst="rect">
            <a:avLst/>
          </a:prstGeom>
        </p:spPr>
        <p:txBody>
          <a:bodyPr wrap="square">
            <a:spAutoFit/>
          </a:bodyPr>
          <a:lstStyle/>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社會科題本有地理、歷史、公民三子科的試題，也有</a:t>
            </a:r>
            <a:r>
              <a:rPr lang="zh-TW" altLang="en-US" sz="2200" dirty="0">
                <a:solidFill>
                  <a:srgbClr val="0000FF"/>
                </a:solidFill>
                <a:latin typeface="Times New Roman" panose="02020603050405020304" pitchFamily="18" charset="0"/>
                <a:cs typeface="Times New Roman" panose="02020603050405020304" pitchFamily="18" charset="0"/>
              </a:rPr>
              <a:t>整合</a:t>
            </a:r>
            <a:r>
              <a:rPr lang="zh-TW" altLang="en-US" sz="2200" dirty="0">
                <a:latin typeface="Times New Roman" panose="02020603050405020304" pitchFamily="18" charset="0"/>
                <a:cs typeface="Times New Roman" panose="02020603050405020304" pitchFamily="18" charset="0"/>
              </a:rPr>
              <a:t>各子科內容的試題。部分試題以新聞時事為</a:t>
            </a:r>
            <a:r>
              <a:rPr lang="zh-TW" altLang="en-US" sz="2200" dirty="0">
                <a:solidFill>
                  <a:srgbClr val="0000FF"/>
                </a:solidFill>
                <a:latin typeface="Times New Roman" panose="02020603050405020304" pitchFamily="18" charset="0"/>
                <a:cs typeface="Times New Roman" panose="02020603050405020304" pitchFamily="18" charset="0"/>
              </a:rPr>
              <a:t>素材</a:t>
            </a:r>
            <a:r>
              <a:rPr lang="zh-TW" altLang="en-US" sz="2200" dirty="0">
                <a:latin typeface="Times New Roman" panose="02020603050405020304" pitchFamily="18" charset="0"/>
                <a:cs typeface="Times New Roman" panose="02020603050405020304" pitchFamily="18" charset="0"/>
              </a:rPr>
              <a:t>，但</a:t>
            </a:r>
            <a:r>
              <a:rPr lang="zh-TW" altLang="zh-TW" sz="2200" dirty="0">
                <a:latin typeface="Times New Roman" panose="02020603050405020304" pitchFamily="18" charset="0"/>
                <a:cs typeface="Times New Roman" panose="02020603050405020304" pitchFamily="18" charset="0"/>
              </a:rPr>
              <a:t>作答的依據仍</a:t>
            </a:r>
            <a:r>
              <a:rPr lang="zh-TW" altLang="en-US" sz="2200" dirty="0">
                <a:latin typeface="Times New Roman" panose="02020603050405020304" pitchFamily="18" charset="0"/>
                <a:cs typeface="Times New Roman" panose="02020603050405020304" pitchFamily="18" charset="0"/>
              </a:rPr>
              <a:t>需</a:t>
            </a:r>
            <a:r>
              <a:rPr lang="zh-TW" altLang="zh-TW" sz="2200" dirty="0">
                <a:latin typeface="Times New Roman" panose="02020603050405020304" pitchFamily="18" charset="0"/>
                <a:cs typeface="Times New Roman" panose="02020603050405020304" pitchFamily="18" charset="0"/>
              </a:rPr>
              <a:t>回歸於</a:t>
            </a:r>
            <a:r>
              <a:rPr lang="zh-TW" altLang="zh-TW" sz="2200" dirty="0">
                <a:solidFill>
                  <a:srgbClr val="0000FF"/>
                </a:solidFill>
                <a:latin typeface="Times New Roman" panose="02020603050405020304" pitchFamily="18" charset="0"/>
                <a:cs typeface="Times New Roman" panose="02020603050405020304" pitchFamily="18" charset="0"/>
              </a:rPr>
              <a:t>課堂上所習得的社會科相關知識與能力</a:t>
            </a:r>
            <a:r>
              <a:rPr lang="zh-TW" altLang="zh-TW" sz="2200" dirty="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本題透過日常可見的社會現象，引導學生</a:t>
            </a:r>
            <a:r>
              <a:rPr lang="zh-TW" altLang="en-US" sz="2200" dirty="0">
                <a:solidFill>
                  <a:srgbClr val="0000FF"/>
                </a:solidFill>
                <a:latin typeface="Times New Roman" panose="02020603050405020304" pitchFamily="18" charset="0"/>
                <a:cs typeface="Times New Roman" panose="02020603050405020304" pitchFamily="18" charset="0"/>
              </a:rPr>
              <a:t>覺察</a:t>
            </a:r>
            <a:r>
              <a:rPr lang="zh-TW" altLang="en-US" sz="2200" dirty="0">
                <a:latin typeface="Times New Roman" panose="02020603050405020304" pitchFamily="18" charset="0"/>
                <a:cs typeface="Times New Roman" panose="02020603050405020304" pitchFamily="18" charset="0"/>
              </a:rPr>
              <a:t>科技發展對於生活環境的影響</a:t>
            </a:r>
            <a:r>
              <a:rPr lang="zh-TW" altLang="en-US" sz="2200" kern="100" dirty="0">
                <a:latin typeface="Times New Roman" panose="02020603050405020304" pitchFamily="18" charset="0"/>
                <a:cs typeface="Times New Roman" panose="02020603050405020304" pitchFamily="18" charset="0"/>
              </a:rPr>
              <a:t>。</a:t>
            </a:r>
          </a:p>
        </p:txBody>
      </p:sp>
      <p:pic>
        <p:nvPicPr>
          <p:cNvPr id="2" name="圖片 1"/>
          <p:cNvPicPr>
            <a:picLocks noChangeAspect="1"/>
          </p:cNvPicPr>
          <p:nvPr/>
        </p:nvPicPr>
        <p:blipFill rotWithShape="1">
          <a:blip r:embed="rId2"/>
          <a:srcRect l="21651" t="34600" r="6294" b="17100"/>
          <a:stretch/>
        </p:blipFill>
        <p:spPr>
          <a:xfrm>
            <a:off x="1784924" y="1075174"/>
            <a:ext cx="8725470" cy="3289931"/>
          </a:xfrm>
          <a:prstGeom prst="rect">
            <a:avLst/>
          </a:prstGeom>
        </p:spPr>
      </p:pic>
      <p:sp>
        <p:nvSpPr>
          <p:cNvPr id="3" name="內容版面配置區 2">
            <a:extLst/>
          </p:cNvPr>
          <p:cNvSpPr>
            <a:spLocks noGrp="1"/>
          </p:cNvSpPr>
          <p:nvPr>
            <p:ph idx="1"/>
          </p:nvPr>
        </p:nvSpPr>
        <p:spPr>
          <a:xfrm>
            <a:off x="1775521" y="1015565"/>
            <a:ext cx="8734873" cy="3384376"/>
          </a:xfrm>
          <a:ln w="28575">
            <a:solidFill>
              <a:schemeClr val="accent6">
                <a:lumMod val="75000"/>
              </a:schemeClr>
            </a:solidFill>
          </a:ln>
        </p:spPr>
        <p:txBody>
          <a:bodyPr rtlCol="0">
            <a:noAutofit/>
          </a:bodyPr>
          <a:lstStyle/>
          <a:p>
            <a:pPr marL="0" indent="0">
              <a:buNone/>
              <a:defRPr/>
            </a:pPr>
            <a:endParaRPr lang="en-US" altLang="zh-TW" sz="12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a:p>
            <a:pPr marL="540000" indent="-342000" algn="just" eaLnBrk="1" fontAlgn="auto" hangingPunct="1">
              <a:spcAft>
                <a:spcPts val="0"/>
              </a:spcAft>
              <a:buNone/>
              <a:defRPr/>
            </a:pPr>
            <a:endParaRPr lang="en-US" altLang="zh-TW" sz="2000" dirty="0">
              <a:latin typeface="Times New Roman" panose="02020603050405020304" pitchFamily="18" charset="0"/>
              <a:cs typeface="Times New Roman" panose="02020603050405020304" pitchFamily="18" charset="0"/>
            </a:endParaRPr>
          </a:p>
          <a:p>
            <a:pPr marL="540000" indent="-342000" algn="just" eaLnBrk="1" fontAlgn="auto" hangingPunct="1">
              <a:spcAft>
                <a:spcPts val="0"/>
              </a:spcAft>
              <a:buNone/>
              <a:defRPr/>
            </a:pPr>
            <a:endParaRPr lang="en-US" altLang="zh-TW" sz="2000" dirty="0">
              <a:latin typeface="Times New Roman" panose="02020603050405020304" pitchFamily="18" charset="0"/>
              <a:cs typeface="Times New Roman" panose="02020603050405020304" pitchFamily="18" charset="0"/>
            </a:endParaRPr>
          </a:p>
          <a:p>
            <a:pPr marL="540000" indent="-342000" algn="just" eaLnBrk="1" fontAlgn="auto" hangingPunct="1">
              <a:spcAft>
                <a:spcPts val="0"/>
              </a:spcAft>
              <a:buNone/>
              <a:defRPr/>
            </a:pPr>
            <a:endParaRPr lang="en-US" altLang="zh-TW" sz="2000" dirty="0">
              <a:latin typeface="Times New Roman" panose="02020603050405020304" pitchFamily="18" charset="0"/>
              <a:cs typeface="Times New Roman" panose="02020603050405020304" pitchFamily="18" charset="0"/>
            </a:endParaRPr>
          </a:p>
          <a:p>
            <a:pPr marL="540000" indent="-342000" algn="just" eaLnBrk="1" fontAlgn="auto" hangingPunct="1">
              <a:spcAft>
                <a:spcPts val="0"/>
              </a:spcAft>
              <a:buNone/>
              <a:defRPr/>
            </a:pPr>
            <a:endParaRPr lang="en-US" altLang="zh-TW" sz="2000" dirty="0">
              <a:latin typeface="Times New Roman" panose="02020603050405020304" pitchFamily="18" charset="0"/>
              <a:cs typeface="Times New Roman" panose="02020603050405020304" pitchFamily="18" charset="0"/>
            </a:endParaRPr>
          </a:p>
        </p:txBody>
      </p:sp>
      <p:pic>
        <p:nvPicPr>
          <p:cNvPr id="8" name="圖片 7" descr="Thumbnail for version as of 00:15, 30 November 20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1944" y="3356993"/>
            <a:ext cx="216024" cy="203423"/>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a:extLst/>
          </p:cNvPr>
          <p:cNvSpPr>
            <a:spLocks noGrp="1"/>
          </p:cNvSpPr>
          <p:nvPr>
            <p:ph idx="1"/>
          </p:nvPr>
        </p:nvSpPr>
        <p:spPr>
          <a:xfrm>
            <a:off x="1858204" y="1151952"/>
            <a:ext cx="8558276" cy="5018368"/>
          </a:xfrm>
          <a:ln w="28575">
            <a:solidFill>
              <a:schemeClr val="accent6">
                <a:lumMod val="75000"/>
              </a:schemeClr>
            </a:solidFill>
          </a:ln>
        </p:spPr>
        <p:txBody>
          <a:bodyPr rtlCol="0">
            <a:noAutofit/>
          </a:bodyPr>
          <a:lstStyle/>
          <a:p>
            <a:pPr marL="0" indent="0">
              <a:buNone/>
              <a:defRPr/>
            </a:pPr>
            <a:endParaRPr lang="zh-TW" altLang="en-US" sz="2000"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FF1403C5-9C6B-4939-96A1-2EC3CF5AF7B9}"/>
              </a:ext>
            </a:extLst>
          </p:cNvPr>
          <p:cNvPicPr>
            <a:picLocks noChangeAspect="1"/>
          </p:cNvPicPr>
          <p:nvPr/>
        </p:nvPicPr>
        <p:blipFill rotWithShape="1">
          <a:blip r:embed="rId2"/>
          <a:srcRect l="6279" t="19484" r="25096" b="8657"/>
          <a:stretch/>
        </p:blipFill>
        <p:spPr>
          <a:xfrm>
            <a:off x="1954213" y="1207823"/>
            <a:ext cx="8420925" cy="4957480"/>
          </a:xfrm>
          <a:prstGeom prst="rect">
            <a:avLst/>
          </a:prstGeom>
        </p:spPr>
      </p:pic>
      <p:sp>
        <p:nvSpPr>
          <p:cNvPr id="23554" name="標題 1"/>
          <p:cNvSpPr>
            <a:spLocks noGrp="1"/>
          </p:cNvSpPr>
          <p:nvPr>
            <p:ph type="title"/>
          </p:nvPr>
        </p:nvSpPr>
        <p:spPr>
          <a:xfrm>
            <a:off x="1992313" y="0"/>
            <a:ext cx="8229600" cy="1143000"/>
          </a:xfrm>
        </p:spPr>
        <p:txBody>
          <a:bodyPr/>
          <a:lstStyle/>
          <a:p>
            <a:pPr eaLnBrk="1" hangingPunct="1"/>
            <a:r>
              <a:rPr lang="zh-TW" altLang="en-US">
                <a:latin typeface="Times New Roman" panose="02020603050405020304" pitchFamily="18" charset="0"/>
                <a:cs typeface="Times New Roman" panose="02020603050405020304" pitchFamily="18" charset="0"/>
              </a:rPr>
              <a:t>自然科示例</a:t>
            </a:r>
            <a:r>
              <a:rPr lang="en-US" altLang="zh-TW">
                <a:solidFill>
                  <a:srgbClr val="FF0000"/>
                </a:solidFill>
                <a:latin typeface="Times New Roman" panose="02020603050405020304" pitchFamily="18" charset="0"/>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p:txBody>
      </p:sp>
      <p:sp>
        <p:nvSpPr>
          <p:cNvPr id="2355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00B079-D8DF-4AB1-9EDB-6385170D3CA3}" type="slidenum">
              <a:rPr lang="zh-TW" altLang="en-US" smtClean="0"/>
              <a:pPr/>
              <a:t>19</a:t>
            </a:fld>
            <a:endParaRPr lang="zh-TW" altLang="en-US"/>
          </a:p>
        </p:txBody>
      </p:sp>
    </p:spTree>
    <p:extLst>
      <p:ext uri="{BB962C8B-B14F-4D97-AF65-F5344CB8AC3E}">
        <p14:creationId xmlns:p14="http://schemas.microsoft.com/office/powerpoint/2010/main" val="33256466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pPr eaLnBrk="1" hangingPunct="1"/>
            <a:r>
              <a:rPr lang="zh-TW" altLang="en-US"/>
              <a:t>國中教育會考考什麼</a:t>
            </a:r>
          </a:p>
        </p:txBody>
      </p:sp>
      <p:graphicFrame>
        <p:nvGraphicFramePr>
          <p:cNvPr id="5" name="內容版面配置區 4">
            <a:extLst/>
          </p:cNvPr>
          <p:cNvGraphicFramePr>
            <a:graphicFrameLocks noGrp="1"/>
          </p:cNvGraphicFramePr>
          <p:nvPr>
            <p:ph idx="1"/>
            <p:extLst>
              <p:ext uri="{D42A27DB-BD31-4B8C-83A1-F6EECF244321}">
                <p14:modId xmlns:p14="http://schemas.microsoft.com/office/powerpoint/2010/main" val="1412001990"/>
              </p:ext>
            </p:extLst>
          </p:nvPr>
        </p:nvGraphicFramePr>
        <p:xfrm>
          <a:off x="2351585" y="1416674"/>
          <a:ext cx="7720409" cy="5092264"/>
        </p:xfrm>
        <a:graphic>
          <a:graphicData uri="http://schemas.openxmlformats.org/drawingml/2006/table">
            <a:tbl>
              <a:tblPr/>
              <a:tblGrid>
                <a:gridCol w="1421780">
                  <a:extLst>
                    <a:ext uri="{9D8B030D-6E8A-4147-A177-3AD203B41FA5}">
                      <a16:colId xmlns:a16="http://schemas.microsoft.com/office/drawing/2014/main" val="20000"/>
                    </a:ext>
                  </a:extLst>
                </a:gridCol>
                <a:gridCol w="6298629">
                  <a:extLst>
                    <a:ext uri="{9D8B030D-6E8A-4147-A177-3AD203B41FA5}">
                      <a16:colId xmlns:a16="http://schemas.microsoft.com/office/drawing/2014/main" val="20001"/>
                    </a:ext>
                  </a:extLst>
                </a:gridCol>
              </a:tblGrid>
              <a:tr h="427381">
                <a:tc>
                  <a:txBody>
                    <a:bodyPr/>
                    <a:lstStyle/>
                    <a:p>
                      <a:pPr algn="ctr">
                        <a:spcAft>
                          <a:spcPts val="0"/>
                        </a:spcAft>
                      </a:pPr>
                      <a:r>
                        <a:rPr lang="zh-TW" sz="2400" kern="100" dirty="0">
                          <a:solidFill>
                            <a:schemeClr val="bg1"/>
                          </a:solidFill>
                          <a:effectLst>
                            <a:outerShdw blurRad="38100" dist="38100" dir="2700000" algn="tl">
                              <a:srgbClr val="000000">
                                <a:alpha val="43137"/>
                              </a:srgbClr>
                            </a:outerShdw>
                          </a:effectLst>
                          <a:latin typeface="Times New Roman"/>
                          <a:ea typeface="標楷體"/>
                          <a:cs typeface="Times New Roman"/>
                        </a:rPr>
                        <a:t>考科</a:t>
                      </a:r>
                      <a:endParaRPr lang="zh-TW" sz="2400" kern="100" dirty="0">
                        <a:solidFill>
                          <a:schemeClr val="bg1"/>
                        </a:solidFill>
                        <a:effectLst>
                          <a:outerShdw blurRad="38100" dist="38100" dir="2700000" algn="tl">
                            <a:srgbClr val="000000">
                              <a:alpha val="43137"/>
                            </a:srgbClr>
                          </a:outerShdw>
                        </a:effectLst>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tc>
                  <a:txBody>
                    <a:bodyPr/>
                    <a:lstStyle/>
                    <a:p>
                      <a:pPr algn="ctr">
                        <a:spcAft>
                          <a:spcPts val="0"/>
                        </a:spcAft>
                      </a:pPr>
                      <a:r>
                        <a:rPr lang="zh-TW" sz="2400" kern="0" dirty="0">
                          <a:solidFill>
                            <a:schemeClr val="bg1"/>
                          </a:solidFill>
                          <a:effectLst>
                            <a:outerShdw blurRad="38100" dist="38100" dir="2700000" algn="tl">
                              <a:srgbClr val="000000">
                                <a:alpha val="43137"/>
                              </a:srgbClr>
                            </a:outerShdw>
                          </a:effectLst>
                          <a:latin typeface="Times New Roman"/>
                          <a:ea typeface="標楷體"/>
                          <a:cs typeface="Times New Roman"/>
                        </a:rPr>
                        <a:t>命題依據</a:t>
                      </a:r>
                      <a:endParaRPr lang="zh-TW" sz="2400" kern="100" dirty="0">
                        <a:solidFill>
                          <a:schemeClr val="bg1"/>
                        </a:solidFill>
                        <a:effectLst>
                          <a:outerShdw blurRad="38100" dist="38100" dir="2700000" algn="tl">
                            <a:srgbClr val="000000">
                              <a:alpha val="43137"/>
                            </a:srgbClr>
                          </a:outerShdw>
                        </a:effectLst>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extLst>
                  <a:ext uri="{0D108BD9-81ED-4DB2-BD59-A6C34878D82A}">
                    <a16:rowId xmlns:a16="http://schemas.microsoft.com/office/drawing/2014/main" val="10000"/>
                  </a:ext>
                </a:extLst>
              </a:tr>
              <a:tr h="705668">
                <a:tc>
                  <a:txBody>
                    <a:bodyPr/>
                    <a:lstStyle/>
                    <a:p>
                      <a:pPr algn="ctr">
                        <a:spcAft>
                          <a:spcPts val="0"/>
                        </a:spcAft>
                      </a:pPr>
                      <a:r>
                        <a:rPr lang="zh-TW" sz="2400" b="1" kern="0" dirty="0">
                          <a:latin typeface="Times New Roman"/>
                          <a:ea typeface="標楷體"/>
                          <a:cs typeface="Times New Roman"/>
                        </a:rPr>
                        <a:t>國　文</a:t>
                      </a:r>
                      <a:endParaRPr lang="zh-TW" sz="2400" b="1"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spcAft>
                          <a:spcPts val="0"/>
                        </a:spcAft>
                      </a:pPr>
                      <a:r>
                        <a:rPr lang="zh-TW" altLang="en-US" sz="2000" kern="0" dirty="0">
                          <a:latin typeface="Times New Roman"/>
                          <a:ea typeface="標楷體"/>
                          <a:cs typeface="Times New Roman"/>
                        </a:rPr>
                        <a:t>「十二年國民基本教育課程綱要」</a:t>
                      </a:r>
                    </a:p>
                    <a:p>
                      <a:pPr>
                        <a:spcAft>
                          <a:spcPts val="0"/>
                        </a:spcAft>
                      </a:pPr>
                      <a:r>
                        <a:rPr lang="zh-TW" altLang="en-US" sz="2000" kern="0" dirty="0">
                          <a:latin typeface="Times New Roman"/>
                          <a:ea typeface="標楷體"/>
                          <a:cs typeface="Times New Roman"/>
                        </a:rPr>
                        <a:t>語文領域</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國語文</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第四學習階段</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學習表現及學習內容</a:t>
                      </a:r>
                      <a:endParaRPr lang="zh-TW" sz="2000"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900616">
                <a:tc>
                  <a:txBody>
                    <a:bodyPr/>
                    <a:lstStyle/>
                    <a:p>
                      <a:pPr algn="ctr">
                        <a:spcAft>
                          <a:spcPts val="0"/>
                        </a:spcAft>
                      </a:pPr>
                      <a:r>
                        <a:rPr lang="zh-TW" sz="2400" b="1" kern="0" dirty="0">
                          <a:latin typeface="Times New Roman"/>
                          <a:ea typeface="標楷體"/>
                          <a:cs typeface="Times New Roman"/>
                        </a:rPr>
                        <a:t>英　語</a:t>
                      </a:r>
                      <a:endParaRPr lang="zh-TW" sz="2400" b="1"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algn="l" defTabSz="914400" rtl="0" eaLnBrk="1" latinLnBrk="0" hangingPunct="1">
                        <a:spcAft>
                          <a:spcPts val="0"/>
                        </a:spcAft>
                      </a:pPr>
                      <a:r>
                        <a:rPr lang="zh-TW" altLang="zh-TW" sz="2000" kern="0" dirty="0">
                          <a:solidFill>
                            <a:schemeClr val="tx1"/>
                          </a:solidFill>
                          <a:latin typeface="Times New Roman"/>
                          <a:ea typeface="標楷體"/>
                          <a:cs typeface="Times New Roman"/>
                        </a:rPr>
                        <a:t>「十二年國民基本教育課程綱要」</a:t>
                      </a:r>
                    </a:p>
                    <a:p>
                      <a:pPr marL="0" algn="l" defTabSz="914400" rtl="0" eaLnBrk="1" latinLnBrk="0" hangingPunct="1">
                        <a:spcAft>
                          <a:spcPts val="0"/>
                        </a:spcAft>
                      </a:pPr>
                      <a:r>
                        <a:rPr lang="zh-TW" altLang="zh-TW" sz="2000" kern="0" dirty="0">
                          <a:solidFill>
                            <a:schemeClr val="tx1"/>
                          </a:solidFill>
                          <a:latin typeface="Times New Roman"/>
                          <a:ea typeface="標楷體"/>
                          <a:cs typeface="Times New Roman"/>
                        </a:rPr>
                        <a:t>語文領域</a:t>
                      </a:r>
                      <a:r>
                        <a:rPr lang="en-US" altLang="zh-TW" sz="2000" kern="0" dirty="0">
                          <a:solidFill>
                            <a:schemeClr val="tx1"/>
                          </a:solidFill>
                          <a:latin typeface="Times New Roman"/>
                          <a:ea typeface="標楷體"/>
                          <a:cs typeface="Times New Roman"/>
                        </a:rPr>
                        <a:t>-</a:t>
                      </a:r>
                      <a:r>
                        <a:rPr lang="zh-TW" altLang="zh-TW" sz="2000" kern="0" dirty="0">
                          <a:solidFill>
                            <a:schemeClr val="tx1"/>
                          </a:solidFill>
                          <a:latin typeface="Times New Roman"/>
                          <a:ea typeface="標楷體"/>
                          <a:cs typeface="Times New Roman"/>
                        </a:rPr>
                        <a:t>英語文</a:t>
                      </a:r>
                      <a:r>
                        <a:rPr lang="en-US" altLang="zh-TW" sz="2000" kern="0" dirty="0">
                          <a:solidFill>
                            <a:schemeClr val="tx1"/>
                          </a:solidFill>
                          <a:latin typeface="Times New Roman"/>
                          <a:ea typeface="標楷體"/>
                          <a:cs typeface="Times New Roman"/>
                        </a:rPr>
                        <a:t>/</a:t>
                      </a:r>
                      <a:r>
                        <a:rPr lang="zh-TW" altLang="zh-TW" sz="2000" kern="0" dirty="0">
                          <a:solidFill>
                            <a:schemeClr val="tx1"/>
                          </a:solidFill>
                          <a:latin typeface="Times New Roman"/>
                          <a:ea typeface="標楷體"/>
                          <a:cs typeface="Times New Roman"/>
                        </a:rPr>
                        <a:t>第四學習階段</a:t>
                      </a:r>
                      <a:r>
                        <a:rPr lang="en-US" altLang="zh-TW" sz="2000" kern="0" dirty="0">
                          <a:solidFill>
                            <a:schemeClr val="tx1"/>
                          </a:solidFill>
                          <a:latin typeface="Times New Roman"/>
                          <a:ea typeface="標楷體"/>
                          <a:cs typeface="Times New Roman"/>
                        </a:rPr>
                        <a:t>/</a:t>
                      </a:r>
                      <a:r>
                        <a:rPr lang="zh-TW" altLang="zh-TW" sz="2000" kern="0" dirty="0">
                          <a:solidFill>
                            <a:schemeClr val="tx1"/>
                          </a:solidFill>
                          <a:latin typeface="Times New Roman"/>
                          <a:ea typeface="標楷體"/>
                          <a:cs typeface="Times New Roman"/>
                        </a:rPr>
                        <a:t>學習表現及學習內容</a:t>
                      </a:r>
                      <a:endParaRPr lang="en-US" altLang="zh-TW" sz="2000" kern="0" dirty="0">
                        <a:solidFill>
                          <a:schemeClr val="tx1"/>
                        </a:solidFill>
                        <a:latin typeface="Times New Roman"/>
                        <a:ea typeface="標楷體"/>
                        <a:cs typeface="Times New Roman"/>
                      </a:endParaRPr>
                    </a:p>
                    <a:p>
                      <a:pPr marL="180000"/>
                      <a:r>
                        <a:rPr lang="en-US" altLang="zh-TW" sz="2000" kern="0" dirty="0">
                          <a:latin typeface="Times New Roman"/>
                          <a:ea typeface="標楷體"/>
                          <a:cs typeface="Times New Roman"/>
                        </a:rPr>
                        <a:t>(</a:t>
                      </a:r>
                      <a:r>
                        <a:rPr lang="zh-TW" altLang="zh-TW" sz="2000" kern="0" dirty="0">
                          <a:latin typeface="Times New Roman"/>
                          <a:ea typeface="標楷體"/>
                          <a:cs typeface="Times New Roman"/>
                        </a:rPr>
                        <a:t>最基本之</a:t>
                      </a:r>
                      <a:r>
                        <a:rPr lang="en-US" altLang="zh-TW" sz="2000" kern="0" dirty="0">
                          <a:solidFill>
                            <a:srgbClr val="C00000"/>
                          </a:solidFill>
                          <a:latin typeface="Times New Roman"/>
                          <a:ea typeface="標楷體"/>
                          <a:cs typeface="Times New Roman"/>
                        </a:rPr>
                        <a:t>1,200</a:t>
                      </a:r>
                      <a:r>
                        <a:rPr lang="zh-TW" altLang="zh-TW" sz="2000" kern="0" dirty="0">
                          <a:solidFill>
                            <a:srgbClr val="C00000"/>
                          </a:solidFill>
                          <a:latin typeface="Times New Roman"/>
                          <a:ea typeface="標楷體"/>
                          <a:cs typeface="Times New Roman"/>
                        </a:rPr>
                        <a:t>字詞</a:t>
                      </a:r>
                      <a:r>
                        <a:rPr lang="zh-TW" altLang="en-US" sz="2000" kern="0" dirty="0">
                          <a:solidFill>
                            <a:schemeClr val="tx1"/>
                          </a:solidFill>
                          <a:latin typeface="Times New Roman"/>
                          <a:ea typeface="標楷體"/>
                          <a:cs typeface="Times New Roman"/>
                        </a:rPr>
                        <a:t>參見課綱附錄五：表一</a:t>
                      </a:r>
                      <a:r>
                        <a:rPr lang="en-US" altLang="zh-TW" sz="2000" kern="0" dirty="0">
                          <a:solidFill>
                            <a:schemeClr val="tx1"/>
                          </a:solidFill>
                          <a:latin typeface="Times New Roman"/>
                          <a:ea typeface="標楷體"/>
                          <a:cs typeface="Times New Roman"/>
                        </a:rPr>
                        <a:t>)</a:t>
                      </a:r>
                      <a:endParaRPr lang="zh-TW" altLang="zh-TW" sz="2000" kern="100" dirty="0">
                        <a:solidFill>
                          <a:schemeClr val="tx1"/>
                        </a:solidFill>
                        <a:latin typeface="+mn-lt"/>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700899">
                <a:tc>
                  <a:txBody>
                    <a:bodyPr/>
                    <a:lstStyle/>
                    <a:p>
                      <a:pPr algn="ctr">
                        <a:spcAft>
                          <a:spcPts val="0"/>
                        </a:spcAft>
                      </a:pPr>
                      <a:r>
                        <a:rPr lang="zh-TW" sz="2400" b="1" kern="0" dirty="0">
                          <a:latin typeface="Times New Roman"/>
                          <a:ea typeface="標楷體"/>
                          <a:cs typeface="Times New Roman"/>
                        </a:rPr>
                        <a:t>數　學</a:t>
                      </a:r>
                      <a:endParaRPr lang="zh-TW" sz="2400" b="1"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spcAft>
                          <a:spcPts val="0"/>
                        </a:spcAft>
                      </a:pPr>
                      <a:r>
                        <a:rPr lang="zh-TW" altLang="en-US" sz="2000" kern="0" dirty="0">
                          <a:latin typeface="Times New Roman"/>
                          <a:ea typeface="標楷體"/>
                          <a:cs typeface="Times New Roman"/>
                        </a:rPr>
                        <a:t>「十二年國民基本教育課程綱要」</a:t>
                      </a:r>
                    </a:p>
                    <a:p>
                      <a:pPr>
                        <a:spcAft>
                          <a:spcPts val="0"/>
                        </a:spcAft>
                      </a:pPr>
                      <a:r>
                        <a:rPr lang="zh-TW" altLang="en-US" sz="2000" kern="0" dirty="0">
                          <a:latin typeface="Times New Roman"/>
                          <a:ea typeface="標楷體"/>
                          <a:cs typeface="Times New Roman"/>
                        </a:rPr>
                        <a:t>數學領域</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第四學習階段</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學習表現及學習內容</a:t>
                      </a: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733209">
                <a:tc>
                  <a:txBody>
                    <a:bodyPr/>
                    <a:lstStyle/>
                    <a:p>
                      <a:pPr algn="ctr">
                        <a:spcAft>
                          <a:spcPts val="0"/>
                        </a:spcAft>
                      </a:pPr>
                      <a:r>
                        <a:rPr lang="zh-TW" sz="2400" b="1" kern="0" dirty="0">
                          <a:latin typeface="Times New Roman"/>
                          <a:ea typeface="標楷體"/>
                          <a:cs typeface="Times New Roman"/>
                        </a:rPr>
                        <a:t>社　會</a:t>
                      </a:r>
                      <a:endParaRPr lang="zh-TW" sz="2400" b="1"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spcAft>
                          <a:spcPts val="0"/>
                        </a:spcAft>
                      </a:pPr>
                      <a:r>
                        <a:rPr lang="zh-TW" altLang="en-US" sz="2000" kern="0" dirty="0">
                          <a:latin typeface="Times New Roman"/>
                          <a:ea typeface="標楷體"/>
                          <a:cs typeface="Times New Roman"/>
                        </a:rPr>
                        <a:t>「十二年國民基本教育課程綱要」</a:t>
                      </a:r>
                    </a:p>
                    <a:p>
                      <a:pPr>
                        <a:spcAft>
                          <a:spcPts val="0"/>
                        </a:spcAft>
                      </a:pPr>
                      <a:r>
                        <a:rPr lang="zh-TW" altLang="en-US" sz="2000" kern="0" dirty="0">
                          <a:latin typeface="Times New Roman"/>
                          <a:ea typeface="標楷體"/>
                          <a:cs typeface="Times New Roman"/>
                        </a:rPr>
                        <a:t>社會領域</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第四學習階段</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學習表現及學習內容</a:t>
                      </a: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764875">
                <a:tc>
                  <a:txBody>
                    <a:bodyPr/>
                    <a:lstStyle/>
                    <a:p>
                      <a:pPr algn="ctr">
                        <a:spcAft>
                          <a:spcPts val="0"/>
                        </a:spcAft>
                      </a:pPr>
                      <a:r>
                        <a:rPr lang="zh-TW" sz="2400" b="1" kern="0" dirty="0">
                          <a:latin typeface="Times New Roman"/>
                          <a:ea typeface="標楷體"/>
                          <a:cs typeface="Times New Roman"/>
                        </a:rPr>
                        <a:t>自　然</a:t>
                      </a:r>
                      <a:endParaRPr lang="zh-TW" sz="2400" b="1"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spcAft>
                          <a:spcPts val="0"/>
                        </a:spcAft>
                      </a:pPr>
                      <a:r>
                        <a:rPr lang="zh-TW" altLang="en-US" sz="2000" kern="0" dirty="0">
                          <a:latin typeface="Times New Roman"/>
                          <a:ea typeface="標楷體"/>
                          <a:cs typeface="Times New Roman"/>
                        </a:rPr>
                        <a:t>「十二年國民基本教育課程綱要」</a:t>
                      </a:r>
                    </a:p>
                    <a:p>
                      <a:pPr>
                        <a:spcAft>
                          <a:spcPts val="0"/>
                        </a:spcAft>
                      </a:pPr>
                      <a:r>
                        <a:rPr lang="zh-TW" altLang="en-US" sz="2000" kern="0" dirty="0">
                          <a:latin typeface="Times New Roman"/>
                          <a:ea typeface="標楷體"/>
                          <a:cs typeface="Times New Roman"/>
                        </a:rPr>
                        <a:t>自然科學領域</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第四學習階段</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學習表現及學習內容</a:t>
                      </a:r>
                      <a:endParaRPr lang="zh-TW" sz="2000"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807814">
                <a:tc>
                  <a:txBody>
                    <a:bodyPr/>
                    <a:lstStyle/>
                    <a:p>
                      <a:pPr algn="ctr">
                        <a:spcAft>
                          <a:spcPts val="0"/>
                        </a:spcAft>
                      </a:pPr>
                      <a:r>
                        <a:rPr lang="zh-TW" sz="2400" b="1" kern="0" dirty="0">
                          <a:latin typeface="Times New Roman"/>
                          <a:ea typeface="標楷體"/>
                          <a:cs typeface="Times New Roman"/>
                        </a:rPr>
                        <a:t>寫作測驗</a:t>
                      </a:r>
                      <a:endParaRPr lang="zh-TW" sz="2400" b="1"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spcAft>
                          <a:spcPts val="0"/>
                        </a:spcAft>
                      </a:pPr>
                      <a:r>
                        <a:rPr lang="zh-TW" altLang="en-US" sz="2000" kern="0" dirty="0">
                          <a:latin typeface="Times New Roman"/>
                          <a:ea typeface="標楷體"/>
                          <a:cs typeface="Times New Roman"/>
                        </a:rPr>
                        <a:t>「十二年國民基本教育課程綱要」</a:t>
                      </a:r>
                    </a:p>
                    <a:p>
                      <a:pPr>
                        <a:spcAft>
                          <a:spcPts val="0"/>
                        </a:spcAft>
                      </a:pPr>
                      <a:r>
                        <a:rPr lang="zh-TW" altLang="en-US" sz="2000" kern="0" dirty="0">
                          <a:latin typeface="Times New Roman"/>
                          <a:ea typeface="標楷體"/>
                          <a:cs typeface="Times New Roman"/>
                        </a:rPr>
                        <a:t>語文領域</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國語文</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第四學習階段</a:t>
                      </a:r>
                      <a:r>
                        <a:rPr lang="en-US" altLang="zh-TW" sz="2000" kern="0" dirty="0">
                          <a:latin typeface="Times New Roman"/>
                          <a:ea typeface="標楷體"/>
                          <a:cs typeface="Times New Roman"/>
                        </a:rPr>
                        <a:t>/</a:t>
                      </a:r>
                      <a:r>
                        <a:rPr lang="zh-TW" altLang="en-US" sz="2000" kern="0" dirty="0">
                          <a:latin typeface="Times New Roman"/>
                          <a:ea typeface="標楷體"/>
                          <a:cs typeface="Times New Roman"/>
                        </a:rPr>
                        <a:t>學習表現及學習內容</a:t>
                      </a:r>
                      <a:endParaRPr lang="zh-TW" sz="2000" kern="100" dirty="0">
                        <a:latin typeface="Calibri"/>
                        <a:ea typeface="新細明體"/>
                        <a:cs typeface="Times New Roman"/>
                      </a:endParaRPr>
                    </a:p>
                  </a:txBody>
                  <a:tcPr marL="19052" marR="19052" marT="19009" marB="1900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231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694200F-1E2B-4626-A99A-9ACD1D7B3164}" type="slidenum">
              <a:rPr lang="zh-TW" altLang="en-US" smtClean="0"/>
              <a:pPr/>
              <a:t>2</a:t>
            </a:fld>
            <a:endParaRPr lang="zh-TW"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標題 1"/>
          <p:cNvSpPr>
            <a:spLocks noGrp="1"/>
          </p:cNvSpPr>
          <p:nvPr>
            <p:ph type="title"/>
          </p:nvPr>
        </p:nvSpPr>
        <p:spPr>
          <a:xfrm>
            <a:off x="1992313" y="0"/>
            <a:ext cx="8229600" cy="1143000"/>
          </a:xfrm>
        </p:spPr>
        <p:txBody>
          <a:bodyPr/>
          <a:lstStyle/>
          <a:p>
            <a:pPr eaLnBrk="1" hangingPunct="1"/>
            <a:r>
              <a:rPr lang="zh-TW" altLang="en-US">
                <a:latin typeface="Times New Roman" panose="02020603050405020304" pitchFamily="18" charset="0"/>
                <a:cs typeface="Times New Roman" panose="02020603050405020304" pitchFamily="18" charset="0"/>
              </a:rPr>
              <a:t>自然科示例</a:t>
            </a:r>
            <a:r>
              <a:rPr lang="en-US" altLang="zh-TW">
                <a:solidFill>
                  <a:srgbClr val="FF0000"/>
                </a:solidFill>
                <a:latin typeface="Times New Roman" panose="02020603050405020304" pitchFamily="18" charset="0"/>
                <a:cs typeface="Times New Roman" panose="02020603050405020304" pitchFamily="18" charset="0"/>
              </a:rPr>
              <a:t> </a:t>
            </a:r>
            <a:endParaRPr lang="zh-TW" altLang="en-US">
              <a:latin typeface="Times New Roman" panose="02020603050405020304" pitchFamily="18" charset="0"/>
              <a:cs typeface="Times New Roman" panose="02020603050405020304" pitchFamily="18" charset="0"/>
            </a:endParaRPr>
          </a:p>
        </p:txBody>
      </p:sp>
      <p:sp>
        <p:nvSpPr>
          <p:cNvPr id="3" name="內容版面配置區 2">
            <a:extLst/>
          </p:cNvPr>
          <p:cNvSpPr>
            <a:spLocks noGrp="1"/>
          </p:cNvSpPr>
          <p:nvPr>
            <p:ph idx="1"/>
          </p:nvPr>
        </p:nvSpPr>
        <p:spPr>
          <a:xfrm>
            <a:off x="1823145" y="1052737"/>
            <a:ext cx="8644780" cy="3744416"/>
          </a:xfrm>
          <a:ln w="28575">
            <a:solidFill>
              <a:schemeClr val="accent6">
                <a:lumMod val="75000"/>
              </a:schemeClr>
            </a:solidFill>
          </a:ln>
        </p:spPr>
        <p:txBody>
          <a:bodyPr rtlCol="0">
            <a:noAutofit/>
          </a:bodyPr>
          <a:lstStyle/>
          <a:p>
            <a:pPr marL="0" indent="0">
              <a:buNone/>
              <a:defRPr/>
            </a:pPr>
            <a:endParaRPr lang="zh-TW" altLang="en-US" sz="2000" dirty="0">
              <a:latin typeface="Times New Roman" panose="02020603050405020304" pitchFamily="18" charset="0"/>
              <a:cs typeface="Times New Roman" panose="02020603050405020304" pitchFamily="18" charset="0"/>
            </a:endParaRPr>
          </a:p>
        </p:txBody>
      </p:sp>
      <p:sp>
        <p:nvSpPr>
          <p:cNvPr id="2355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300B079-D8DF-4AB1-9EDB-6385170D3CA3}" type="slidenum">
              <a:rPr lang="zh-TW" altLang="en-US" smtClean="0"/>
              <a:pPr/>
              <a:t>20</a:t>
            </a:fld>
            <a:endParaRPr lang="zh-TW" altLang="en-US"/>
          </a:p>
        </p:txBody>
      </p:sp>
      <p:sp>
        <p:nvSpPr>
          <p:cNvPr id="7" name="矩形 6">
            <a:extLst/>
          </p:cNvPr>
          <p:cNvSpPr/>
          <p:nvPr/>
        </p:nvSpPr>
        <p:spPr>
          <a:xfrm>
            <a:off x="1774033" y="4934778"/>
            <a:ext cx="8613973" cy="1446550"/>
          </a:xfrm>
          <a:prstGeom prst="rect">
            <a:avLst/>
          </a:prstGeom>
        </p:spPr>
        <p:txBody>
          <a:bodyPr wrap="square">
            <a:spAutoFit/>
          </a:bodyPr>
          <a:lstStyle/>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自然科包括生物、理化、地科，未來將強化</a:t>
            </a:r>
            <a:r>
              <a:rPr lang="zh-TW" altLang="en-US" sz="2200" dirty="0">
                <a:solidFill>
                  <a:srgbClr val="0000FF"/>
                </a:solidFill>
                <a:latin typeface="Times New Roman" panose="02020603050405020304" pitchFamily="18" charset="0"/>
                <a:cs typeface="Times New Roman" panose="02020603050405020304" pitchFamily="18" charset="0"/>
              </a:rPr>
              <a:t>科學探究</a:t>
            </a:r>
            <a:r>
              <a:rPr lang="en-US" altLang="zh-TW" sz="2200" dirty="0">
                <a:latin typeface="Times New Roman" panose="02020603050405020304" pitchFamily="18" charset="0"/>
                <a:cs typeface="Times New Roman" panose="02020603050405020304" pitchFamily="18" charset="0"/>
              </a:rPr>
              <a:t>(</a:t>
            </a:r>
            <a:r>
              <a:rPr lang="zh-TW" altLang="en-US" sz="2200" dirty="0">
                <a:latin typeface="Times New Roman" panose="02020603050405020304" pitchFamily="18" charset="0"/>
                <a:cs typeface="Times New Roman" panose="02020603050405020304" pitchFamily="18" charset="0"/>
              </a:rPr>
              <a:t>包含實驗</a:t>
            </a:r>
            <a:r>
              <a:rPr lang="en-US" altLang="zh-TW" sz="2200" dirty="0">
                <a:latin typeface="Times New Roman" panose="02020603050405020304" pitchFamily="18" charset="0"/>
                <a:cs typeface="Times New Roman" panose="02020603050405020304" pitchFamily="18" charset="0"/>
              </a:rPr>
              <a:t>)</a:t>
            </a:r>
            <a:r>
              <a:rPr lang="zh-TW" altLang="en-US" sz="2200" dirty="0">
                <a:latin typeface="Times New Roman" panose="02020603050405020304" pitchFamily="18" charset="0"/>
                <a:cs typeface="Times New Roman" panose="02020603050405020304" pitchFamily="18" charset="0"/>
              </a:rPr>
              <a:t> 以及</a:t>
            </a:r>
            <a:r>
              <a:rPr lang="zh-TW" altLang="en-US" sz="2200" dirty="0">
                <a:solidFill>
                  <a:srgbClr val="0000FF"/>
                </a:solidFill>
                <a:latin typeface="Times New Roman" panose="02020603050405020304" pitchFamily="18" charset="0"/>
                <a:cs typeface="Times New Roman" panose="02020603050405020304" pitchFamily="18" charset="0"/>
              </a:rPr>
              <a:t>整合學習內容</a:t>
            </a:r>
            <a:r>
              <a:rPr lang="zh-TW" altLang="en-US" sz="2200" dirty="0">
                <a:latin typeface="Times New Roman" panose="02020603050405020304" pitchFamily="18" charset="0"/>
                <a:cs typeface="Times New Roman" panose="02020603050405020304" pitchFamily="18" charset="0"/>
              </a:rPr>
              <a:t>的試題。</a:t>
            </a:r>
            <a:endParaRPr lang="en-US" altLang="zh-TW" sz="2200" dirty="0">
              <a:latin typeface="Times New Roman" panose="02020603050405020304" pitchFamily="18" charset="0"/>
              <a:cs typeface="Times New Roman" panose="02020603050405020304" pitchFamily="18" charset="0"/>
            </a:endParaRPr>
          </a:p>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本題組結合課綱安全教育議題與學生生活經驗，</a:t>
            </a:r>
            <a:r>
              <a:rPr lang="zh-TW" altLang="en-US" sz="2200" kern="100" dirty="0">
                <a:latin typeface="Times New Roman" panose="02020603050405020304" pitchFamily="18" charset="0"/>
                <a:cs typeface="Times New Roman" panose="02020603050405020304" pitchFamily="18" charset="0"/>
              </a:rPr>
              <a:t>評量學生應用科學知識於日常生活以及分析歸納科學</a:t>
            </a:r>
            <a:r>
              <a:rPr lang="en-US" altLang="zh-TW" sz="2200" kern="100" dirty="0">
                <a:latin typeface="Times New Roman" panose="02020603050405020304" pitchFamily="18" charset="0"/>
                <a:cs typeface="Times New Roman" panose="02020603050405020304" pitchFamily="18" charset="0"/>
              </a:rPr>
              <a:t>(</a:t>
            </a:r>
            <a:r>
              <a:rPr lang="zh-TW" altLang="en-US" sz="2200" kern="100" dirty="0">
                <a:latin typeface="Times New Roman" panose="02020603050405020304" pitchFamily="18" charset="0"/>
                <a:cs typeface="Times New Roman" panose="02020603050405020304" pitchFamily="18" charset="0"/>
              </a:rPr>
              <a:t>實驗</a:t>
            </a:r>
            <a:r>
              <a:rPr lang="en-US" altLang="zh-TW" sz="2200" kern="100" dirty="0">
                <a:latin typeface="Times New Roman" panose="02020603050405020304" pitchFamily="18" charset="0"/>
                <a:cs typeface="Times New Roman" panose="02020603050405020304" pitchFamily="18" charset="0"/>
              </a:rPr>
              <a:t>)</a:t>
            </a:r>
            <a:r>
              <a:rPr lang="zh-TW" altLang="en-US" sz="2200" kern="100" dirty="0">
                <a:latin typeface="Times New Roman" panose="02020603050405020304" pitchFamily="18" charset="0"/>
                <a:cs typeface="Times New Roman" panose="02020603050405020304" pitchFamily="18" charset="0"/>
              </a:rPr>
              <a:t>報告的能力。</a:t>
            </a:r>
          </a:p>
        </p:txBody>
      </p:sp>
      <p:grpSp>
        <p:nvGrpSpPr>
          <p:cNvPr id="10" name="群組 9">
            <a:extLst>
              <a:ext uri="{FF2B5EF4-FFF2-40B4-BE49-F238E27FC236}">
                <a16:creationId xmlns:a16="http://schemas.microsoft.com/office/drawing/2014/main" id="{77AC1229-CC8C-422E-9A21-560E94ADE308}"/>
              </a:ext>
            </a:extLst>
          </p:cNvPr>
          <p:cNvGrpSpPr/>
          <p:nvPr/>
        </p:nvGrpSpPr>
        <p:grpSpPr>
          <a:xfrm>
            <a:off x="1877592" y="1159763"/>
            <a:ext cx="8553419" cy="3548086"/>
            <a:chOff x="1893124" y="1149911"/>
            <a:chExt cx="8553419" cy="3548086"/>
          </a:xfrm>
        </p:grpSpPr>
        <p:pic>
          <p:nvPicPr>
            <p:cNvPr id="11" name="圖片 10">
              <a:extLst>
                <a:ext uri="{FF2B5EF4-FFF2-40B4-BE49-F238E27FC236}">
                  <a16:creationId xmlns:a16="http://schemas.microsoft.com/office/drawing/2014/main" id="{EE529943-E7F8-4952-85DA-8A929DA9D142}"/>
                </a:ext>
              </a:extLst>
            </p:cNvPr>
            <p:cNvPicPr>
              <a:picLocks noChangeAspect="1"/>
            </p:cNvPicPr>
            <p:nvPr/>
          </p:nvPicPr>
          <p:blipFill rotWithShape="1">
            <a:blip r:embed="rId2"/>
            <a:srcRect l="10153" t="36219" r="15133" b="8657"/>
            <a:stretch/>
          </p:blipFill>
          <p:spPr>
            <a:xfrm>
              <a:off x="1893124" y="1149911"/>
              <a:ext cx="8553419" cy="3548086"/>
            </a:xfrm>
            <a:prstGeom prst="rect">
              <a:avLst/>
            </a:prstGeom>
          </p:spPr>
        </p:pic>
        <p:pic>
          <p:nvPicPr>
            <p:cNvPr id="12" name="圖片 11" descr="Thumbnail for version as of 00:15, 30 November 2007">
              <a:extLst>
                <a:ext uri="{FF2B5EF4-FFF2-40B4-BE49-F238E27FC236}">
                  <a16:creationId xmlns:a16="http://schemas.microsoft.com/office/drawing/2014/main" id="{5B7C5166-460F-45F6-A916-A3384BE86B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1666" y="2664828"/>
              <a:ext cx="216024" cy="203423"/>
            </a:xfrm>
            <a:prstGeom prst="rect">
              <a:avLst/>
            </a:prstGeom>
          </p:spPr>
        </p:pic>
        <p:pic>
          <p:nvPicPr>
            <p:cNvPr id="13" name="圖片 12" descr="Thumbnail for version as of 00:15, 30 November 2007">
              <a:extLst>
                <a:ext uri="{FF2B5EF4-FFF2-40B4-BE49-F238E27FC236}">
                  <a16:creationId xmlns:a16="http://schemas.microsoft.com/office/drawing/2014/main" id="{57D10A2E-0B4B-47EF-81D3-004E72AA5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7690" y="4092387"/>
              <a:ext cx="216024" cy="203423"/>
            </a:xfrm>
            <a:prstGeom prst="rect">
              <a:avLst/>
            </a:prstGeom>
          </p:spPr>
        </p:pic>
      </p:grpSp>
    </p:spTree>
    <p:extLst>
      <p:ext uri="{BB962C8B-B14F-4D97-AF65-F5344CB8AC3E}">
        <p14:creationId xmlns:p14="http://schemas.microsoft.com/office/powerpoint/2010/main" val="17501189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r>
              <a:rPr lang="zh-TW" altLang="en-US" dirty="0">
                <a:solidFill>
                  <a:srgbClr val="000000"/>
                </a:solidFill>
                <a:latin typeface="Arial" panose="020B0604020202020204" pitchFamily="34" charset="0"/>
              </a:rPr>
              <a:t>寫作測驗示例</a:t>
            </a:r>
            <a:endParaRPr lang="zh-TW" altLang="en-US" sz="3200" dirty="0"/>
          </a:p>
        </p:txBody>
      </p:sp>
      <p:sp>
        <p:nvSpPr>
          <p:cNvPr id="24580" name="Rectangle 3"/>
          <p:cNvSpPr>
            <a:spLocks noChangeArrowheads="1"/>
          </p:cNvSpPr>
          <p:nvPr/>
        </p:nvSpPr>
        <p:spPr bwMode="auto">
          <a:xfrm>
            <a:off x="1524000" y="46039"/>
            <a:ext cx="3762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824" tIns="34912" rIns="69824" bIns="34912" anchor="ctr">
            <a:spAutoFit/>
          </a:bodyPr>
          <a:lstStyle>
            <a:lvl1pPr indent="231775">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zh-TW" sz="1800">
                <a:solidFill>
                  <a:srgbClr val="000000"/>
                </a:solidFill>
                <a:latin typeface="Arial" panose="020B0604020202020204" pitchFamily="34" charset="0"/>
                <a:ea typeface="標楷體" panose="03000509000000000000" pitchFamily="65" charset="-120"/>
              </a:rPr>
              <a:t/>
            </a:r>
            <a:br>
              <a:rPr lang="zh-TW" altLang="zh-TW" sz="1800">
                <a:solidFill>
                  <a:srgbClr val="000000"/>
                </a:solidFill>
                <a:latin typeface="Arial" panose="020B0604020202020204" pitchFamily="34" charset="0"/>
                <a:ea typeface="標楷體" panose="03000509000000000000" pitchFamily="65" charset="-120"/>
              </a:rPr>
            </a:br>
            <a:endParaRPr lang="zh-TW" altLang="zh-TW" sz="1800">
              <a:solidFill>
                <a:srgbClr val="000000"/>
              </a:solidFill>
              <a:latin typeface="Arial" panose="020B0604020202020204" pitchFamily="34" charset="0"/>
              <a:ea typeface="標楷體" panose="03000509000000000000" pitchFamily="65" charset="-120"/>
            </a:endParaRPr>
          </a:p>
        </p:txBody>
      </p:sp>
      <p:sp>
        <p:nvSpPr>
          <p:cNvPr id="2458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1587F15-59B8-4846-95B9-6820EEA66BA0}" type="slidenum">
              <a:rPr lang="zh-TW" altLang="en-US" smtClean="0"/>
              <a:pPr/>
              <a:t>21</a:t>
            </a:fld>
            <a:endParaRPr lang="zh-TW" altLang="en-US"/>
          </a:p>
        </p:txBody>
      </p:sp>
      <p:pic>
        <p:nvPicPr>
          <p:cNvPr id="9" name="圖片 8"/>
          <p:cNvPicPr>
            <a:picLocks noChangeAspect="1"/>
          </p:cNvPicPr>
          <p:nvPr/>
        </p:nvPicPr>
        <p:blipFill rotWithShape="1">
          <a:blip r:embed="rId2"/>
          <a:srcRect l="8947" t="30858" r="16140" b="19552"/>
          <a:stretch/>
        </p:blipFill>
        <p:spPr>
          <a:xfrm>
            <a:off x="1810914" y="1628801"/>
            <a:ext cx="8570172" cy="3191235"/>
          </a:xfrm>
          <a:prstGeom prst="rect">
            <a:avLst/>
          </a:prstGeom>
          <a:ln w="25400">
            <a:solidFill>
              <a:schemeClr val="accent6">
                <a:lumMod val="75000"/>
              </a:schemeClr>
            </a:solidFill>
          </a:ln>
        </p:spPr>
      </p:pic>
      <p:sp>
        <p:nvSpPr>
          <p:cNvPr id="10" name="矩形 9">
            <a:extLst/>
          </p:cNvPr>
          <p:cNvSpPr/>
          <p:nvPr/>
        </p:nvSpPr>
        <p:spPr>
          <a:xfrm>
            <a:off x="1767114" y="4959988"/>
            <a:ext cx="8613973" cy="1107996"/>
          </a:xfrm>
          <a:prstGeom prst="rect">
            <a:avLst/>
          </a:prstGeom>
        </p:spPr>
        <p:txBody>
          <a:bodyPr wrap="square">
            <a:spAutoFit/>
          </a:bodyPr>
          <a:lstStyle/>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未來試題除了保有過往的特色，將更能貼近公民所需的「</a:t>
            </a:r>
            <a:r>
              <a:rPr lang="zh-TW" altLang="en-US" sz="2200" dirty="0">
                <a:solidFill>
                  <a:srgbClr val="0000FF"/>
                </a:solidFill>
                <a:latin typeface="Times New Roman" panose="02020603050405020304" pitchFamily="18" charset="0"/>
                <a:cs typeface="Times New Roman" panose="02020603050405020304" pitchFamily="18" charset="0"/>
              </a:rPr>
              <a:t>多元識讀能力</a:t>
            </a:r>
            <a:r>
              <a:rPr lang="zh-TW" altLang="en-US" sz="2200" dirty="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a:p>
            <a:pPr marL="583200" indent="-457200">
              <a:buAutoNum type="arabicPeriod"/>
              <a:defRPr/>
            </a:pPr>
            <a:r>
              <a:rPr lang="zh-TW" altLang="en-US" sz="2200" dirty="0">
                <a:latin typeface="Times New Roman" panose="02020603050405020304" pitchFamily="18" charset="0"/>
                <a:cs typeface="Times New Roman" panose="02020603050405020304" pitchFamily="18" charset="0"/>
              </a:rPr>
              <a:t>本題為</a:t>
            </a:r>
            <a:r>
              <a:rPr lang="zh-TW" altLang="en-US" sz="2200" dirty="0">
                <a:solidFill>
                  <a:srgbClr val="0000FF"/>
                </a:solidFill>
                <a:latin typeface="Times New Roman" panose="02020603050405020304" pitchFamily="18" charset="0"/>
                <a:cs typeface="Times New Roman" panose="02020603050405020304" pitchFamily="18" charset="0"/>
              </a:rPr>
              <a:t>任務導向</a:t>
            </a:r>
            <a:r>
              <a:rPr lang="zh-TW" altLang="en-US" sz="2200" dirty="0">
                <a:latin typeface="Times New Roman" panose="02020603050405020304" pitchFamily="18" charset="0"/>
                <a:cs typeface="Times New Roman" panose="02020603050405020304" pitchFamily="18" charset="0"/>
              </a:rPr>
              <a:t>的寫作試題類型，藉此反映</a:t>
            </a:r>
            <a:r>
              <a:rPr lang="zh-TW" altLang="en-US" sz="2200" dirty="0">
                <a:solidFill>
                  <a:srgbClr val="0000FF"/>
                </a:solidFill>
                <a:latin typeface="Times New Roman" panose="02020603050405020304" pitchFamily="18" charset="0"/>
                <a:cs typeface="Times New Roman" panose="02020603050405020304" pitchFamily="18" charset="0"/>
              </a:rPr>
              <a:t>實用性學習</a:t>
            </a:r>
            <a:r>
              <a:rPr lang="zh-TW" altLang="en-US" sz="2200" kern="100" dirty="0">
                <a:latin typeface="Times New Roman" panose="02020603050405020304" pitchFamily="18" charset="0"/>
                <a:cs typeface="Times New Roman" panose="02020603050405020304" pitchFamily="18" charset="0"/>
              </a:rPr>
              <a: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標題 1"/>
          <p:cNvSpPr>
            <a:spLocks noGrp="1"/>
          </p:cNvSpPr>
          <p:nvPr>
            <p:ph type="title"/>
          </p:nvPr>
        </p:nvSpPr>
        <p:spPr>
          <a:xfrm>
            <a:off x="1981200" y="274638"/>
            <a:ext cx="8229600" cy="778098"/>
          </a:xfrm>
        </p:spPr>
        <p:txBody>
          <a:bodyPr/>
          <a:lstStyle/>
          <a:p>
            <a:r>
              <a:rPr lang="zh-TW" altLang="en-US" dirty="0"/>
              <a:t>國中教育會考評量方式</a:t>
            </a:r>
          </a:p>
        </p:txBody>
      </p:sp>
      <p:sp>
        <p:nvSpPr>
          <p:cNvPr id="13315" name="內容版面配置區 2"/>
          <p:cNvSpPr>
            <a:spLocks noGrp="1"/>
          </p:cNvSpPr>
          <p:nvPr>
            <p:ph idx="1"/>
          </p:nvPr>
        </p:nvSpPr>
        <p:spPr>
          <a:xfrm>
            <a:off x="2207568" y="1340768"/>
            <a:ext cx="8057367" cy="3888432"/>
          </a:xfrm>
        </p:spPr>
        <p:txBody>
          <a:bodyPr/>
          <a:lstStyle/>
          <a:p>
            <a:pPr>
              <a:spcBef>
                <a:spcPts val="2400"/>
              </a:spcBef>
              <a:spcAft>
                <a:spcPts val="600"/>
              </a:spcAft>
              <a:buFont typeface="Wingdings" panose="05000000000000000000" pitchFamily="2" charset="2"/>
              <a:buChar char="u"/>
            </a:pPr>
            <a:r>
              <a:rPr lang="zh-TW" altLang="en-US" sz="2800" dirty="0">
                <a:solidFill>
                  <a:schemeClr val="tx1">
                    <a:lumMod val="50000"/>
                  </a:schemeClr>
                </a:solidFill>
              </a:rPr>
              <a:t>紙筆測驗：選擇題為主，非選擇題為輔。</a:t>
            </a:r>
            <a:endParaRPr lang="en-US" altLang="zh-TW" sz="2800" dirty="0">
              <a:solidFill>
                <a:schemeClr val="tx1">
                  <a:lumMod val="50000"/>
                </a:schemeClr>
              </a:solidFill>
            </a:endParaRPr>
          </a:p>
          <a:p>
            <a:pPr>
              <a:spcBef>
                <a:spcPts val="2400"/>
              </a:spcBef>
              <a:spcAft>
                <a:spcPts val="600"/>
              </a:spcAft>
              <a:buFont typeface="Wingdings" panose="05000000000000000000" pitchFamily="2" charset="2"/>
              <a:buChar char="u"/>
            </a:pPr>
            <a:r>
              <a:rPr lang="zh-TW" altLang="en-US" sz="2800" dirty="0">
                <a:solidFill>
                  <a:schemeClr val="tx1">
                    <a:lumMod val="50000"/>
                  </a:schemeClr>
                </a:solidFill>
              </a:rPr>
              <a:t>考綱不考本。</a:t>
            </a:r>
            <a:endParaRPr lang="en-US" altLang="zh-TW" sz="2800" dirty="0">
              <a:solidFill>
                <a:schemeClr val="tx1">
                  <a:lumMod val="50000"/>
                </a:schemeClr>
              </a:solidFill>
            </a:endParaRPr>
          </a:p>
          <a:p>
            <a:pPr>
              <a:spcBef>
                <a:spcPts val="2400"/>
              </a:spcBef>
              <a:spcAft>
                <a:spcPts val="600"/>
              </a:spcAft>
              <a:buFont typeface="Wingdings" panose="05000000000000000000" pitchFamily="2" charset="2"/>
              <a:buChar char="u"/>
            </a:pPr>
            <a:r>
              <a:rPr lang="zh-TW" altLang="en-US" sz="2800" dirty="0">
                <a:solidFill>
                  <a:schemeClr val="tx1">
                    <a:lumMod val="50000"/>
                  </a:schemeClr>
                </a:solidFill>
              </a:rPr>
              <a:t>整體難度「難易適中」。</a:t>
            </a:r>
            <a:endParaRPr lang="en-US" altLang="zh-TW" sz="2800" dirty="0">
              <a:solidFill>
                <a:schemeClr val="tx1">
                  <a:lumMod val="50000"/>
                </a:schemeClr>
              </a:solidFill>
            </a:endParaRPr>
          </a:p>
          <a:p>
            <a:pPr>
              <a:spcBef>
                <a:spcPts val="2400"/>
              </a:spcBef>
              <a:spcAft>
                <a:spcPts val="600"/>
              </a:spcAft>
              <a:buFont typeface="Wingdings" panose="05000000000000000000" pitchFamily="2" charset="2"/>
              <a:buChar char="u"/>
            </a:pPr>
            <a:r>
              <a:rPr lang="zh-TW" altLang="en-US" sz="2800" dirty="0">
                <a:solidFill>
                  <a:schemeClr val="tx1">
                    <a:lumMod val="50000"/>
                  </a:schemeClr>
                </a:solidFill>
              </a:rPr>
              <a:t>試題包含學科基本能力題與情境題。</a:t>
            </a:r>
            <a:endParaRPr lang="en-US" altLang="zh-TW" sz="2800" dirty="0">
              <a:solidFill>
                <a:schemeClr val="tx1">
                  <a:lumMod val="50000"/>
                </a:schemeClr>
              </a:solidFill>
            </a:endParaRPr>
          </a:p>
          <a:p>
            <a:pPr>
              <a:spcBef>
                <a:spcPts val="2400"/>
              </a:spcBef>
              <a:spcAft>
                <a:spcPts val="600"/>
              </a:spcAft>
              <a:buFont typeface="Wingdings" panose="05000000000000000000" pitchFamily="2" charset="2"/>
              <a:buChar char="u"/>
            </a:pPr>
            <a:r>
              <a:rPr lang="zh-TW" altLang="en-US" sz="2800" dirty="0">
                <a:solidFill>
                  <a:schemeClr val="tx1">
                    <a:lumMod val="50000"/>
                  </a:schemeClr>
                </a:solidFill>
              </a:rPr>
              <a:t>強化與生活情境之連結。</a:t>
            </a:r>
          </a:p>
          <a:p>
            <a:pPr>
              <a:spcBef>
                <a:spcPts val="2400"/>
              </a:spcBef>
              <a:spcAft>
                <a:spcPts val="600"/>
              </a:spcAft>
              <a:buFont typeface="Wingdings" panose="05000000000000000000" pitchFamily="2" charset="2"/>
              <a:buChar char="u"/>
            </a:pPr>
            <a:r>
              <a:rPr lang="zh-TW" altLang="en-US" sz="2800" dirty="0">
                <a:solidFill>
                  <a:schemeClr val="tx1">
                    <a:lumMod val="50000"/>
                  </a:schemeClr>
                </a:solidFill>
              </a:rPr>
              <a:t>適度調降試題本題數。</a:t>
            </a:r>
            <a:endParaRPr lang="en-US" altLang="zh-TW" sz="2800" dirty="0">
              <a:solidFill>
                <a:schemeClr val="tx1">
                  <a:lumMod val="50000"/>
                </a:schemeClr>
              </a:solidFill>
            </a:endParaRPr>
          </a:p>
        </p:txBody>
      </p:sp>
      <p:sp>
        <p:nvSpPr>
          <p:cNvPr id="13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fld id="{CB38BC4A-62F5-4640-8EE1-B46BC78534AE}" type="slidenum">
              <a:rPr lang="zh-TW" altLang="en-US"/>
              <a:pPr>
                <a:defRPr/>
              </a:pPr>
              <a:t>22</a:t>
            </a:fld>
            <a:endParaRPr lang="zh-TW" altLang="en-US"/>
          </a:p>
        </p:txBody>
      </p:sp>
      <p:sp>
        <p:nvSpPr>
          <p:cNvPr id="5" name="矩形 4"/>
          <p:cNvSpPr/>
          <p:nvPr/>
        </p:nvSpPr>
        <p:spPr>
          <a:xfrm>
            <a:off x="2135560" y="1333550"/>
            <a:ext cx="7848872" cy="3095691"/>
          </a:xfrm>
          <a:prstGeom prst="rect">
            <a:avLst/>
          </a:prstGeom>
          <a:noFill/>
          <a:ln w="444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latin typeface="Calibri"/>
              <a:ea typeface="新細明體" panose="02020500000000000000" pitchFamily="18" charset="-120"/>
            </a:endParaRPr>
          </a:p>
        </p:txBody>
      </p:sp>
      <p:sp>
        <p:nvSpPr>
          <p:cNvPr id="6" name="圓角矩形 5"/>
          <p:cNvSpPr/>
          <p:nvPr/>
        </p:nvSpPr>
        <p:spPr>
          <a:xfrm>
            <a:off x="6570835" y="4592712"/>
            <a:ext cx="3845644" cy="576064"/>
          </a:xfrm>
          <a:prstGeom prst="round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真實情境會問的真實問題</a:t>
            </a:r>
          </a:p>
        </p:txBody>
      </p:sp>
      <p:sp>
        <p:nvSpPr>
          <p:cNvPr id="10" name="圓角矩形 9"/>
          <p:cNvSpPr/>
          <p:nvPr/>
        </p:nvSpPr>
        <p:spPr>
          <a:xfrm>
            <a:off x="6196973" y="5373216"/>
            <a:ext cx="4248471" cy="576064"/>
          </a:xfrm>
          <a:prstGeom prst="round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2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考量閱讀負擔與充分作答時間</a:t>
            </a:r>
          </a:p>
        </p:txBody>
      </p:sp>
      <p:grpSp>
        <p:nvGrpSpPr>
          <p:cNvPr id="11" name="群組 10">
            <a:extLst>
              <a:ext uri="{FF2B5EF4-FFF2-40B4-BE49-F238E27FC236}">
                <a16:creationId xmlns:a16="http://schemas.microsoft.com/office/drawing/2014/main" id="{D5C42E41-343E-4B8A-82F7-484BB054F352}"/>
              </a:ext>
            </a:extLst>
          </p:cNvPr>
          <p:cNvGrpSpPr/>
          <p:nvPr/>
        </p:nvGrpSpPr>
        <p:grpSpPr>
          <a:xfrm>
            <a:off x="8112225" y="1459542"/>
            <a:ext cx="2448271" cy="2246453"/>
            <a:chOff x="5483932" y="1291094"/>
            <a:chExt cx="2899930" cy="2610214"/>
          </a:xfrm>
        </p:grpSpPr>
        <p:pic>
          <p:nvPicPr>
            <p:cNvPr id="12" name="圖片 11">
              <a:extLst>
                <a:ext uri="{FF2B5EF4-FFF2-40B4-BE49-F238E27FC236}">
                  <a16:creationId xmlns:a16="http://schemas.microsoft.com/office/drawing/2014/main" id="{BEF44E27-FF2B-4A6B-8879-F39B14662EE9}"/>
                </a:ext>
              </a:extLst>
            </p:cNvPr>
            <p:cNvPicPr>
              <a:picLocks noChangeAspect="1"/>
            </p:cNvPicPr>
            <p:nvPr/>
          </p:nvPicPr>
          <p:blipFill>
            <a:blip r:embed="rId2"/>
            <a:stretch>
              <a:fillRect/>
            </a:stretch>
          </p:blipFill>
          <p:spPr>
            <a:xfrm rot="694623">
              <a:off x="5483932" y="1291094"/>
              <a:ext cx="2899930" cy="2610214"/>
            </a:xfrm>
            <a:prstGeom prst="rect">
              <a:avLst/>
            </a:prstGeom>
          </p:spPr>
        </p:pic>
        <p:sp>
          <p:nvSpPr>
            <p:cNvPr id="13" name="矩形 12">
              <a:extLst>
                <a:ext uri="{FF2B5EF4-FFF2-40B4-BE49-F238E27FC236}">
                  <a16:creationId xmlns:a16="http://schemas.microsoft.com/office/drawing/2014/main" id="{1FCD2334-DD5F-4B1D-9189-1D396A23537F}"/>
                </a:ext>
              </a:extLst>
            </p:cNvPr>
            <p:cNvSpPr/>
            <p:nvPr/>
          </p:nvSpPr>
          <p:spPr>
            <a:xfrm rot="1384882">
              <a:off x="5886258" y="2291736"/>
              <a:ext cx="1411454" cy="72008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36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不變</a:t>
              </a:r>
            </a:p>
          </p:txBody>
        </p:sp>
      </p:grpSp>
    </p:spTree>
    <p:extLst>
      <p:ext uri="{BB962C8B-B14F-4D97-AF65-F5344CB8AC3E}">
        <p14:creationId xmlns:p14="http://schemas.microsoft.com/office/powerpoint/2010/main" val="304053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endParaRPr lang="zh-TW" altLang="zh-TW"/>
          </a:p>
        </p:txBody>
      </p:sp>
      <p:sp>
        <p:nvSpPr>
          <p:cNvPr id="73731" name="Rectangle 3"/>
          <p:cNvSpPr>
            <a:spLocks noGrp="1" noChangeArrowheads="1"/>
          </p:cNvSpPr>
          <p:nvPr>
            <p:ph type="body" idx="1"/>
          </p:nvPr>
        </p:nvSpPr>
        <p:spPr/>
        <p:txBody>
          <a:bodyPr/>
          <a:lstStyle/>
          <a:p>
            <a:pPr eaLnBrk="1" hangingPunct="1"/>
            <a:endParaRPr lang="zh-TW" altLang="zh-TW"/>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68"/>
            <a:ext cx="12201916" cy="68524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zh-TW" altLang="en-US" dirty="0"/>
              <a:t>試題命題依據</a:t>
            </a:r>
          </a:p>
        </p:txBody>
      </p:sp>
      <p:sp>
        <p:nvSpPr>
          <p:cNvPr id="13315" name="內容版面配置區 2"/>
          <p:cNvSpPr>
            <a:spLocks noGrp="1"/>
          </p:cNvSpPr>
          <p:nvPr>
            <p:ph idx="1"/>
          </p:nvPr>
        </p:nvSpPr>
        <p:spPr/>
        <p:txBody>
          <a:bodyPr/>
          <a:lstStyle/>
          <a:p>
            <a:pPr>
              <a:buFont typeface="Wingdings" panose="05000000000000000000" pitchFamily="2" charset="2"/>
              <a:buChar char="u"/>
            </a:pPr>
            <a:r>
              <a:rPr lang="zh-TW" altLang="en-US" sz="2800" dirty="0">
                <a:latin typeface="Times New Roman" panose="02020603050405020304" pitchFamily="18" charset="0"/>
                <a:cs typeface="Times New Roman" panose="02020603050405020304" pitchFamily="18" charset="0"/>
              </a:rPr>
              <a:t>各科皆以能經由紙筆測驗評量的</a:t>
            </a:r>
            <a:r>
              <a:rPr lang="zh-TW" altLang="en-US" sz="2800" b="1" u="sng" dirty="0">
                <a:latin typeface="Times New Roman" panose="02020603050405020304" pitchFamily="18" charset="0"/>
                <a:cs typeface="Times New Roman" panose="02020603050405020304" pitchFamily="18" charset="0"/>
              </a:rPr>
              <a:t>學習表現及學習內容</a:t>
            </a:r>
            <a:r>
              <a:rPr lang="zh-TW" altLang="en-US" sz="2800" b="1" dirty="0">
                <a:latin typeface="Times New Roman" panose="02020603050405020304" pitchFamily="18" charset="0"/>
                <a:cs typeface="Times New Roman" panose="02020603050405020304" pitchFamily="18" charset="0"/>
              </a:rPr>
              <a:t>為命題依據，考綱不考本</a:t>
            </a:r>
            <a:r>
              <a:rPr lang="zh-TW" altLang="en-US" sz="2800" dirty="0">
                <a:latin typeface="Times New Roman" panose="02020603050405020304" pitchFamily="18" charset="0"/>
                <a:cs typeface="Times New Roman" panose="02020603050405020304" pitchFamily="18" charset="0"/>
              </a:rPr>
              <a:t>，學生無論使用哪一版本教材，只要能融會貫通，並習得能力，皆足以作答國中教育會考試題。</a:t>
            </a:r>
          </a:p>
        </p:txBody>
      </p:sp>
      <p:sp>
        <p:nvSpPr>
          <p:cNvPr id="13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B38BC4A-62F5-4640-8EE1-B46BC78534AE}" type="slidenum">
              <a:rPr lang="zh-TW" altLang="en-US" smtClean="0"/>
              <a:pPr/>
              <a:t>3</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4025" y="15885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grpSp>
        <p:nvGrpSpPr>
          <p:cNvPr id="14339" name="群組 13333"/>
          <p:cNvGrpSpPr>
            <a:grpSpLocks/>
          </p:cNvGrpSpPr>
          <p:nvPr/>
        </p:nvGrpSpPr>
        <p:grpSpPr bwMode="auto">
          <a:xfrm>
            <a:off x="1992313" y="428626"/>
            <a:ext cx="2519362" cy="5953125"/>
            <a:chOff x="8783100" y="116632"/>
            <a:chExt cx="2701668" cy="5952632"/>
          </a:xfrm>
        </p:grpSpPr>
        <p:sp>
          <p:nvSpPr>
            <p:cNvPr id="16" name="矩形 15"/>
            <p:cNvSpPr/>
            <p:nvPr/>
          </p:nvSpPr>
          <p:spPr>
            <a:xfrm>
              <a:off x="9152515" y="116632"/>
              <a:ext cx="2332253" cy="3349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決定測驗目的</a:t>
              </a:r>
            </a:p>
          </p:txBody>
        </p:sp>
        <p:sp>
          <p:nvSpPr>
            <p:cNvPr id="18" name="矩形 17"/>
            <p:cNvSpPr/>
            <p:nvPr/>
          </p:nvSpPr>
          <p:spPr>
            <a:xfrm>
              <a:off x="9152515" y="721420"/>
              <a:ext cx="2332253" cy="3349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建立雙向細目表</a:t>
              </a:r>
            </a:p>
          </p:txBody>
        </p:sp>
        <p:sp>
          <p:nvSpPr>
            <p:cNvPr id="20" name="矩形 19"/>
            <p:cNvSpPr/>
            <p:nvPr/>
          </p:nvSpPr>
          <p:spPr>
            <a:xfrm>
              <a:off x="9152515" y="1369066"/>
              <a:ext cx="2332253" cy="3349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選用適當的題型</a:t>
              </a:r>
            </a:p>
          </p:txBody>
        </p:sp>
        <p:sp>
          <p:nvSpPr>
            <p:cNvPr id="22" name="矩形 21"/>
            <p:cNvSpPr/>
            <p:nvPr/>
          </p:nvSpPr>
          <p:spPr>
            <a:xfrm>
              <a:off x="9152515" y="2004014"/>
              <a:ext cx="2332253" cy="7190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根據命題原則</a:t>
              </a:r>
              <a:endParaRPr lang="en-US" altLang="zh-TW" sz="2200" dirty="0">
                <a:solidFill>
                  <a:schemeClr val="tx1"/>
                </a:solidFill>
                <a:latin typeface="標楷體" panose="03000509000000000000" pitchFamily="65" charset="-120"/>
                <a:ea typeface="標楷體" panose="03000509000000000000" pitchFamily="65" charset="-120"/>
              </a:endParaRPr>
            </a:p>
            <a:p>
              <a:pPr algn="ctr">
                <a:defRPr/>
              </a:pPr>
              <a:r>
                <a:rPr lang="zh-TW" altLang="en-US" sz="2200" dirty="0">
                  <a:solidFill>
                    <a:schemeClr val="tx1"/>
                  </a:solidFill>
                  <a:latin typeface="標楷體" panose="03000509000000000000" pitchFamily="65" charset="-120"/>
                  <a:ea typeface="標楷體" panose="03000509000000000000" pitchFamily="65" charset="-120"/>
                </a:rPr>
                <a:t>設計試題</a:t>
              </a:r>
            </a:p>
          </p:txBody>
        </p:sp>
        <p:sp>
          <p:nvSpPr>
            <p:cNvPr id="27" name="矩形 26"/>
            <p:cNvSpPr/>
            <p:nvPr/>
          </p:nvSpPr>
          <p:spPr>
            <a:xfrm>
              <a:off x="9150813" y="3023104"/>
              <a:ext cx="2332253" cy="3349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試題修整與審訂</a:t>
              </a:r>
            </a:p>
          </p:txBody>
        </p:sp>
        <p:sp>
          <p:nvSpPr>
            <p:cNvPr id="31" name="矩形 30"/>
            <p:cNvSpPr/>
            <p:nvPr/>
          </p:nvSpPr>
          <p:spPr>
            <a:xfrm>
              <a:off x="9152515" y="3640590"/>
              <a:ext cx="2332253" cy="3349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進行預試</a:t>
              </a:r>
            </a:p>
          </p:txBody>
        </p:sp>
        <p:sp>
          <p:nvSpPr>
            <p:cNvPr id="33" name="矩形 32"/>
            <p:cNvSpPr/>
            <p:nvPr/>
          </p:nvSpPr>
          <p:spPr>
            <a:xfrm>
              <a:off x="9152515" y="4275538"/>
              <a:ext cx="2332253" cy="33334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分析試題特徵</a:t>
              </a:r>
            </a:p>
          </p:txBody>
        </p:sp>
        <p:sp>
          <p:nvSpPr>
            <p:cNvPr id="35" name="矩形 34"/>
            <p:cNvSpPr/>
            <p:nvPr/>
          </p:nvSpPr>
          <p:spPr>
            <a:xfrm>
              <a:off x="9152515" y="4907310"/>
              <a:ext cx="2332253" cy="3349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進入題庫</a:t>
              </a:r>
            </a:p>
          </p:txBody>
        </p:sp>
        <p:sp>
          <p:nvSpPr>
            <p:cNvPr id="37" name="矩形 36"/>
            <p:cNvSpPr/>
            <p:nvPr/>
          </p:nvSpPr>
          <p:spPr>
            <a:xfrm>
              <a:off x="9150813" y="5734330"/>
              <a:ext cx="2332253" cy="3349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闈內組正式題本</a:t>
              </a:r>
            </a:p>
          </p:txBody>
        </p:sp>
        <p:cxnSp>
          <p:nvCxnSpPr>
            <p:cNvPr id="58" name="直線單箭頭接點 57"/>
            <p:cNvCxnSpPr/>
            <p:nvPr/>
          </p:nvCxnSpPr>
          <p:spPr>
            <a:xfrm>
              <a:off x="10301618" y="476965"/>
              <a:ext cx="0" cy="22223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p:nvPr/>
          </p:nvCxnSpPr>
          <p:spPr>
            <a:xfrm>
              <a:off x="10301618" y="1111913"/>
              <a:ext cx="0" cy="22223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a:off x="10301618" y="1745272"/>
              <a:ext cx="0" cy="22223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p:nvPr/>
          </p:nvCxnSpPr>
          <p:spPr>
            <a:xfrm>
              <a:off x="10301618" y="2765951"/>
              <a:ext cx="0" cy="22223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p:nvPr/>
          </p:nvCxnSpPr>
          <p:spPr>
            <a:xfrm>
              <a:off x="10301618" y="3396135"/>
              <a:ext cx="0" cy="22223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p:nvPr/>
          </p:nvCxnSpPr>
          <p:spPr>
            <a:xfrm>
              <a:off x="10301618" y="4031083"/>
              <a:ext cx="0" cy="22223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a:off x="10301618" y="4664443"/>
              <a:ext cx="0" cy="22223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a:off x="10301618" y="5299391"/>
              <a:ext cx="0" cy="39684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a:off x="8788207" y="4431100"/>
              <a:ext cx="3592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a:xfrm>
              <a:off x="8783100" y="3178666"/>
              <a:ext cx="0" cy="1260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單箭頭接點 103"/>
            <p:cNvCxnSpPr/>
            <p:nvPr/>
          </p:nvCxnSpPr>
          <p:spPr>
            <a:xfrm rot="10800000" flipH="1">
              <a:off x="8786505" y="3178666"/>
              <a:ext cx="352391"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4340" name="群組 13335"/>
          <p:cNvGrpSpPr>
            <a:grpSpLocks/>
          </p:cNvGrpSpPr>
          <p:nvPr/>
        </p:nvGrpSpPr>
        <p:grpSpPr bwMode="auto">
          <a:xfrm>
            <a:off x="5303838" y="777875"/>
            <a:ext cx="4978400" cy="5530850"/>
            <a:chOff x="6572944" y="-1613559"/>
            <a:chExt cx="5257932" cy="5978663"/>
          </a:xfrm>
        </p:grpSpPr>
        <p:sp>
          <p:nvSpPr>
            <p:cNvPr id="113" name="矩形 112"/>
            <p:cNvSpPr/>
            <p:nvPr/>
          </p:nvSpPr>
          <p:spPr>
            <a:xfrm>
              <a:off x="8073533" y="-1613559"/>
              <a:ext cx="2333878" cy="7207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採購各出版社</a:t>
              </a:r>
              <a:endParaRPr lang="en-US" altLang="zh-TW" sz="2200" dirty="0">
                <a:solidFill>
                  <a:schemeClr val="tx1"/>
                </a:solidFill>
                <a:latin typeface="標楷體" panose="03000509000000000000" pitchFamily="65" charset="-120"/>
                <a:ea typeface="標楷體" panose="03000509000000000000" pitchFamily="65" charset="-120"/>
              </a:endParaRPr>
            </a:p>
            <a:p>
              <a:pPr algn="ctr">
                <a:defRPr/>
              </a:pPr>
              <a:r>
                <a:rPr lang="zh-TW" altLang="en-US" sz="2200" dirty="0">
                  <a:solidFill>
                    <a:schemeClr val="tx1"/>
                  </a:solidFill>
                  <a:latin typeface="標楷體" panose="03000509000000000000" pitchFamily="65" charset="-120"/>
                  <a:ea typeface="標楷體" panose="03000509000000000000" pitchFamily="65" charset="-120"/>
                </a:rPr>
                <a:t>部審通過之教材</a:t>
              </a:r>
            </a:p>
          </p:txBody>
        </p:sp>
        <p:cxnSp>
          <p:nvCxnSpPr>
            <p:cNvPr id="130" name="直線單箭頭接點 129"/>
            <p:cNvCxnSpPr/>
            <p:nvPr/>
          </p:nvCxnSpPr>
          <p:spPr>
            <a:xfrm>
              <a:off x="9240472" y="-819035"/>
              <a:ext cx="0" cy="39468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1" name="矩形 130"/>
            <p:cNvSpPr/>
            <p:nvPr/>
          </p:nvSpPr>
          <p:spPr>
            <a:xfrm>
              <a:off x="8083593" y="-386594"/>
              <a:ext cx="2332202" cy="7190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建置</a:t>
              </a:r>
              <a:endParaRPr lang="en-US" altLang="zh-TW" sz="2200" dirty="0">
                <a:solidFill>
                  <a:schemeClr val="tx1"/>
                </a:solidFill>
                <a:latin typeface="標楷體" panose="03000509000000000000" pitchFamily="65" charset="-120"/>
                <a:ea typeface="標楷體" panose="03000509000000000000" pitchFamily="65" charset="-120"/>
              </a:endParaRPr>
            </a:p>
            <a:p>
              <a:pPr algn="ctr">
                <a:defRPr/>
              </a:pPr>
              <a:r>
                <a:rPr lang="zh-TW" altLang="en-US" sz="2200" dirty="0">
                  <a:solidFill>
                    <a:schemeClr val="tx1"/>
                  </a:solidFill>
                  <a:latin typeface="標楷體" panose="03000509000000000000" pitchFamily="65" charset="-120"/>
                  <a:ea typeface="標楷體" panose="03000509000000000000" pitchFamily="65" charset="-120"/>
                </a:rPr>
                <a:t>教材知識檢索庫</a:t>
              </a:r>
            </a:p>
          </p:txBody>
        </p:sp>
        <p:cxnSp>
          <p:nvCxnSpPr>
            <p:cNvPr id="132" name="直線單箭頭接點 131"/>
            <p:cNvCxnSpPr/>
            <p:nvPr/>
          </p:nvCxnSpPr>
          <p:spPr>
            <a:xfrm>
              <a:off x="9238796" y="377041"/>
              <a:ext cx="0" cy="396404"/>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4" name="矩形 133"/>
            <p:cNvSpPr/>
            <p:nvPr/>
          </p:nvSpPr>
          <p:spPr>
            <a:xfrm>
              <a:off x="8085270" y="836938"/>
              <a:ext cx="2332201" cy="12406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版本檢核：逐題比對題庫試題與各版本教材內容</a:t>
              </a:r>
            </a:p>
          </p:txBody>
        </p:sp>
        <p:cxnSp>
          <p:nvCxnSpPr>
            <p:cNvPr id="135" name="直線單箭頭接點 134"/>
            <p:cNvCxnSpPr/>
            <p:nvPr/>
          </p:nvCxnSpPr>
          <p:spPr>
            <a:xfrm rot="2100000">
              <a:off x="8413891" y="2055322"/>
              <a:ext cx="0" cy="125956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6" name="矩形 135"/>
            <p:cNvSpPr/>
            <p:nvPr/>
          </p:nvSpPr>
          <p:spPr>
            <a:xfrm>
              <a:off x="6906594" y="3235954"/>
              <a:ext cx="2332202" cy="7207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設定停用：當年無法自題庫選出</a:t>
              </a:r>
            </a:p>
          </p:txBody>
        </p:sp>
        <p:cxnSp>
          <p:nvCxnSpPr>
            <p:cNvPr id="137" name="直線單箭頭接點 136"/>
            <p:cNvCxnSpPr/>
            <p:nvPr/>
          </p:nvCxnSpPr>
          <p:spPr>
            <a:xfrm rot="-2100000">
              <a:off x="10077114" y="2055322"/>
              <a:ext cx="0" cy="125956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8" name="矩形 137"/>
            <p:cNvSpPr/>
            <p:nvPr/>
          </p:nvSpPr>
          <p:spPr>
            <a:xfrm>
              <a:off x="9439992" y="3235954"/>
              <a:ext cx="2332201" cy="11291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標楷體" panose="03000509000000000000" pitchFamily="65" charset="-120"/>
                  <a:ea typeface="標楷體" panose="03000509000000000000" pitchFamily="65" charset="-120"/>
                </a:rPr>
                <a:t>有機會從題庫中抽選出來，成為當年度會考試題</a:t>
              </a:r>
            </a:p>
          </p:txBody>
        </p:sp>
        <p:sp>
          <p:nvSpPr>
            <p:cNvPr id="139" name="矩形 138"/>
            <p:cNvSpPr/>
            <p:nvPr/>
          </p:nvSpPr>
          <p:spPr>
            <a:xfrm>
              <a:off x="6572944" y="2276691"/>
              <a:ext cx="1815797" cy="72073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schemeClr val="accent1">
                      <a:lumMod val="75000"/>
                    </a:schemeClr>
                  </a:solidFill>
                  <a:latin typeface="標楷體" panose="03000509000000000000" pitchFamily="65" charset="-120"/>
                  <a:ea typeface="標楷體" panose="03000509000000000000" pitchFamily="65" charset="-120"/>
                </a:rPr>
                <a:t>試題不符合</a:t>
              </a:r>
              <a:endParaRPr lang="en-US" altLang="zh-TW" sz="2000" dirty="0">
                <a:solidFill>
                  <a:schemeClr val="accent1">
                    <a:lumMod val="75000"/>
                  </a:schemeClr>
                </a:solidFill>
                <a:latin typeface="標楷體" panose="03000509000000000000" pitchFamily="65" charset="-120"/>
                <a:ea typeface="標楷體" panose="03000509000000000000" pitchFamily="65" charset="-120"/>
              </a:endParaRPr>
            </a:p>
            <a:p>
              <a:pPr algn="ctr">
                <a:defRPr/>
              </a:pPr>
              <a:r>
                <a:rPr lang="zh-TW" altLang="en-US" sz="2000" dirty="0">
                  <a:solidFill>
                    <a:schemeClr val="accent1">
                      <a:lumMod val="75000"/>
                    </a:schemeClr>
                  </a:solidFill>
                  <a:latin typeface="標楷體" panose="03000509000000000000" pitchFamily="65" charset="-120"/>
                  <a:ea typeface="標楷體" panose="03000509000000000000" pitchFamily="65" charset="-120"/>
                </a:rPr>
                <a:t>版本檢核</a:t>
              </a:r>
            </a:p>
          </p:txBody>
        </p:sp>
        <p:sp>
          <p:nvSpPr>
            <p:cNvPr id="140" name="矩形 139"/>
            <p:cNvSpPr/>
            <p:nvPr/>
          </p:nvSpPr>
          <p:spPr>
            <a:xfrm>
              <a:off x="10013402" y="2276691"/>
              <a:ext cx="1817474" cy="72073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schemeClr val="accent1">
                      <a:lumMod val="75000"/>
                    </a:schemeClr>
                  </a:solidFill>
                  <a:latin typeface="標楷體" panose="03000509000000000000" pitchFamily="65" charset="-120"/>
                  <a:ea typeface="標楷體" panose="03000509000000000000" pitchFamily="65" charset="-120"/>
                </a:rPr>
                <a:t>試題符合</a:t>
              </a:r>
              <a:endParaRPr lang="en-US" altLang="zh-TW" sz="2000" dirty="0">
                <a:solidFill>
                  <a:schemeClr val="accent1">
                    <a:lumMod val="75000"/>
                  </a:schemeClr>
                </a:solidFill>
                <a:latin typeface="標楷體" panose="03000509000000000000" pitchFamily="65" charset="-120"/>
                <a:ea typeface="標楷體" panose="03000509000000000000" pitchFamily="65" charset="-120"/>
              </a:endParaRPr>
            </a:p>
            <a:p>
              <a:pPr algn="ctr">
                <a:defRPr/>
              </a:pPr>
              <a:r>
                <a:rPr lang="zh-TW" altLang="en-US" sz="2000" dirty="0">
                  <a:solidFill>
                    <a:schemeClr val="accent1">
                      <a:lumMod val="75000"/>
                    </a:schemeClr>
                  </a:solidFill>
                  <a:latin typeface="標楷體" panose="03000509000000000000" pitchFamily="65" charset="-120"/>
                  <a:ea typeface="標楷體" panose="03000509000000000000" pitchFamily="65" charset="-120"/>
                </a:rPr>
                <a:t>版本檢核</a:t>
              </a:r>
            </a:p>
          </p:txBody>
        </p:sp>
      </p:grpSp>
      <p:grpSp>
        <p:nvGrpSpPr>
          <p:cNvPr id="2" name="群組 1"/>
          <p:cNvGrpSpPr/>
          <p:nvPr/>
        </p:nvGrpSpPr>
        <p:grpSpPr>
          <a:xfrm>
            <a:off x="3575051" y="188914"/>
            <a:ext cx="6780213" cy="6192837"/>
            <a:chOff x="2051050" y="188913"/>
            <a:chExt cx="6780213" cy="6192837"/>
          </a:xfrm>
        </p:grpSpPr>
        <p:sp>
          <p:nvSpPr>
            <p:cNvPr id="13337" name="矩形 13336"/>
            <p:cNvSpPr/>
            <p:nvPr/>
          </p:nvSpPr>
          <p:spPr>
            <a:xfrm>
              <a:off x="3779838" y="476250"/>
              <a:ext cx="5051425" cy="59055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342" name="Text Box 17"/>
            <p:cNvSpPr txBox="1">
              <a:spLocks noChangeArrowheads="1"/>
            </p:cNvSpPr>
            <p:nvPr/>
          </p:nvSpPr>
          <p:spPr bwMode="auto">
            <a:xfrm>
              <a:off x="4779963" y="188913"/>
              <a:ext cx="2960687" cy="461962"/>
            </a:xfrm>
            <a:prstGeom prst="rect">
              <a:avLst/>
            </a:prstGeom>
            <a:solidFill>
              <a:schemeClr val="accent6">
                <a:lumMod val="60000"/>
                <a:lumOff val="40000"/>
              </a:schemeClr>
            </a:solidFill>
            <a:ln>
              <a:noFill/>
            </a:ln>
          </p:spPr>
          <p:txBody>
            <a:bodyPr>
              <a:spAutoFit/>
            </a:bodyPr>
            <a:lstStyle/>
            <a:p>
              <a:pPr>
                <a:spcBef>
                  <a:spcPct val="50000"/>
                </a:spcBef>
                <a:defRPr/>
              </a:pPr>
              <a:r>
                <a:rPr lang="zh-TW" altLang="en-US" sz="2400" b="1" dirty="0">
                  <a:solidFill>
                    <a:srgbClr val="C00000"/>
                  </a:solidFill>
                  <a:latin typeface="微軟正黑體" panose="020B0604030504040204" pitchFamily="34" charset="-120"/>
                  <a:ea typeface="微軟正黑體" panose="020B0604030504040204" pitchFamily="34" charset="-120"/>
                </a:rPr>
                <a:t>入闈前版本檢核作業</a:t>
              </a:r>
            </a:p>
          </p:txBody>
        </p:sp>
        <p:cxnSp>
          <p:nvCxnSpPr>
            <p:cNvPr id="13339" name="直線單箭頭接點 13338"/>
            <p:cNvCxnSpPr/>
            <p:nvPr/>
          </p:nvCxnSpPr>
          <p:spPr>
            <a:xfrm flipH="1">
              <a:off x="2051050" y="5805488"/>
              <a:ext cx="1728788" cy="0"/>
            </a:xfrm>
            <a:prstGeom prst="straightConnector1">
              <a:avLst/>
            </a:prstGeom>
            <a:ln w="25400">
              <a:solidFill>
                <a:schemeClr val="tx2"/>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1434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56D4FF-F1D9-4F24-ABFC-2871665A56A0}" type="slidenum">
              <a:rPr lang="zh-TW" altLang="en-US" smtClean="0"/>
              <a:pPr/>
              <a:t>4</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up)">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4340"/>
                                        </p:tgtEl>
                                        <p:attrNameLst>
                                          <p:attrName>style.visibility</p:attrName>
                                        </p:attrNameLst>
                                      </p:cBhvr>
                                      <p:to>
                                        <p:strVal val="visible"/>
                                      </p:to>
                                    </p:set>
                                    <p:animEffect transition="in" filter="wipe(up)">
                                      <p:cBhvr>
                                        <p:cTn id="18"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pPr eaLnBrk="1" hangingPunct="1"/>
            <a:r>
              <a:rPr lang="zh-TW" altLang="en-US" dirty="0"/>
              <a:t>國中教育會考何時考</a:t>
            </a:r>
          </a:p>
        </p:txBody>
      </p:sp>
      <p:graphicFrame>
        <p:nvGraphicFramePr>
          <p:cNvPr id="5" name="內容版面配置區 4">
            <a:extLst/>
          </p:cNvPr>
          <p:cNvGraphicFramePr>
            <a:graphicFrameLocks noGrp="1"/>
          </p:cNvGraphicFramePr>
          <p:nvPr>
            <p:ph idx="1"/>
            <p:extLst>
              <p:ext uri="{D42A27DB-BD31-4B8C-83A1-F6EECF244321}">
                <p14:modId xmlns:p14="http://schemas.microsoft.com/office/powerpoint/2010/main" val="3999056173"/>
              </p:ext>
            </p:extLst>
          </p:nvPr>
        </p:nvGraphicFramePr>
        <p:xfrm>
          <a:off x="1981200" y="1268414"/>
          <a:ext cx="8229600" cy="5197477"/>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57211">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111</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altLang="zh-TW" sz="2400" b="1" kern="100" dirty="0">
                          <a:solidFill>
                            <a:srgbClr val="000000"/>
                          </a:solidFill>
                          <a:latin typeface="Times New Roman" pitchFamily="18" charset="0"/>
                          <a:ea typeface="標楷體"/>
                          <a:cs typeface="Times New Roman" pitchFamily="18" charset="0"/>
                        </a:rPr>
                        <a:t>21</a:t>
                      </a:r>
                      <a:r>
                        <a:rPr lang="zh-TW" sz="2400" b="1" kern="100" dirty="0">
                          <a:solidFill>
                            <a:srgbClr val="000000"/>
                          </a:solidFill>
                          <a:latin typeface="Times New Roman" pitchFamily="18" charset="0"/>
                          <a:ea typeface="標楷體"/>
                          <a:cs typeface="Times New Roman" pitchFamily="18" charset="0"/>
                        </a:rPr>
                        <a:t>日（六）</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111</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altLang="zh-TW" sz="2400" b="1" kern="100" dirty="0">
                          <a:solidFill>
                            <a:srgbClr val="000000"/>
                          </a:solidFill>
                          <a:latin typeface="Times New Roman" pitchFamily="18" charset="0"/>
                          <a:ea typeface="標楷體"/>
                          <a:cs typeface="Times New Roman" pitchFamily="18" charset="0"/>
                        </a:rPr>
                        <a:t>22</a:t>
                      </a:r>
                      <a:r>
                        <a:rPr lang="zh-TW" sz="2400" b="1" kern="100" dirty="0">
                          <a:solidFill>
                            <a:srgbClr val="000000"/>
                          </a:solidFill>
                          <a:latin typeface="Times New Roman" pitchFamily="18" charset="0"/>
                          <a:ea typeface="標楷體"/>
                          <a:cs typeface="Times New Roman" pitchFamily="18" charset="0"/>
                        </a:rPr>
                        <a:t>日（日）</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0"/>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社</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會</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自</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然</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4"/>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11:50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數</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學</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英語（閱讀）</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5"/>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11:50-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午休</a:t>
                      </a:r>
                      <a:r>
                        <a:rPr lang="en-US" sz="2000" kern="100" dirty="0">
                          <a:solidFill>
                            <a:srgbClr val="000000"/>
                          </a:solidFill>
                          <a:latin typeface="Times New Roman" pitchFamily="18" charset="0"/>
                          <a:ea typeface="新細明體"/>
                          <a:cs typeface="Times New Roman" pitchFamily="18" charset="0"/>
                        </a:rPr>
                        <a:t> </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11:30-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13:40-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12:00-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12:05</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13:50-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15:00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國</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文</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12:05-</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12:30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英語（聽力）</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8"/>
                  </a:ext>
                </a:extLst>
              </a:tr>
              <a:tr h="442530">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15:00-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rowSpan="3" gridSpan="2">
                  <a:txBody>
                    <a:bodyPr/>
                    <a:lstStyle/>
                    <a:p>
                      <a:pPr algn="ctr">
                        <a:lnSpc>
                          <a:spcPct val="125000"/>
                        </a:lnSpc>
                      </a:pP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rowSpan="3" hMerge="1">
                  <a:txBody>
                    <a:bodyPr/>
                    <a:lstStyle/>
                    <a:p>
                      <a:endParaRPr lang="zh-TW" altLang="en-US"/>
                    </a:p>
                  </a:txBody>
                  <a:tcPr/>
                </a:tc>
                <a:extLst>
                  <a:ext uri="{0D108BD9-81ED-4DB2-BD59-A6C34878D82A}">
                    <a16:rowId xmlns:a16="http://schemas.microsoft.com/office/drawing/2014/main" val="10009"/>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15:40-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16:40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寫作測驗</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030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fld id="{81E7FBD2-50B3-4CFD-BCED-4B0A02DD68F7}" type="slidenum">
              <a:rPr lang="zh-TW" altLang="en-US"/>
              <a:pPr>
                <a:defRPr/>
              </a:pPr>
              <a:t>5</a:t>
            </a:fld>
            <a:endParaRPr lang="zh-TW" altLang="en-US"/>
          </a:p>
        </p:txBody>
      </p:sp>
    </p:spTree>
    <p:extLst>
      <p:ext uri="{BB962C8B-B14F-4D97-AF65-F5344CB8AC3E}">
        <p14:creationId xmlns:p14="http://schemas.microsoft.com/office/powerpoint/2010/main" val="2585674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 name="圖片 13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1088" y="3365501"/>
            <a:ext cx="1719262"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圖片 1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8301" y="3357564"/>
            <a:ext cx="148272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圖片 13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2814" y="3373439"/>
            <a:ext cx="1597025"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itre 1"/>
          <p:cNvSpPr>
            <a:spLocks noGrp="1"/>
          </p:cNvSpPr>
          <p:nvPr>
            <p:ph type="title"/>
          </p:nvPr>
        </p:nvSpPr>
        <p:spPr/>
        <p:txBody>
          <a:bodyPr/>
          <a:lstStyle/>
          <a:p>
            <a:pPr eaLnBrk="1" hangingPunct="1"/>
            <a:r>
              <a:rPr lang="zh-TW" altLang="en-US" dirty="0"/>
              <a:t>測驗目的</a:t>
            </a:r>
          </a:p>
        </p:txBody>
      </p:sp>
      <p:sp>
        <p:nvSpPr>
          <p:cNvPr id="26630" name="Espace réservé du contenu 2"/>
          <p:cNvSpPr>
            <a:spLocks noGrp="1"/>
          </p:cNvSpPr>
          <p:nvPr>
            <p:ph idx="1"/>
          </p:nvPr>
        </p:nvSpPr>
        <p:spPr>
          <a:xfrm>
            <a:off x="1981200" y="1412875"/>
            <a:ext cx="8229600" cy="5256485"/>
          </a:xfrm>
        </p:spPr>
        <p:txBody>
          <a:bodyPr/>
          <a:lstStyle/>
          <a:p>
            <a:pPr algn="just" eaLnBrk="1" hangingPunct="1">
              <a:lnSpc>
                <a:spcPct val="90000"/>
              </a:lnSpc>
              <a:buFont typeface="Wingdings" panose="05000000000000000000" pitchFamily="2" charset="2"/>
              <a:buChar char="u"/>
            </a:pPr>
            <a:r>
              <a:rPr lang="zh-TW" altLang="en-US" dirty="0">
                <a:latin typeface="Times New Roman" panose="02020603050405020304" pitchFamily="18" charset="0"/>
                <a:cs typeface="Times New Roman" panose="02020603050405020304" pitchFamily="18" charset="0"/>
              </a:rPr>
              <a:t>目的：透過試題設計，區分學生學習表現</a:t>
            </a:r>
            <a:r>
              <a:rPr lang="zh-TW" altLang="zh-TW" dirty="0">
                <a:latin typeface="Times New Roman" panose="02020603050405020304" pitchFamily="18" charset="0"/>
                <a:cs typeface="Times New Roman" panose="02020603050405020304" pitchFamily="18" charset="0"/>
              </a:rPr>
              <a:t>為「</a:t>
            </a:r>
            <a:r>
              <a:rPr lang="zh-TW" altLang="en-US" dirty="0">
                <a:latin typeface="Times New Roman" panose="02020603050405020304" pitchFamily="18" charset="0"/>
                <a:cs typeface="Times New Roman" panose="02020603050405020304" pitchFamily="18" charset="0"/>
              </a:rPr>
              <a:t>精熟</a:t>
            </a:r>
            <a:r>
              <a:rPr lang="zh-TW"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基礎</a:t>
            </a:r>
            <a:r>
              <a:rPr lang="zh-TW" altLang="zh-TW" dirty="0">
                <a:latin typeface="Times New Roman" panose="02020603050405020304" pitchFamily="18" charset="0"/>
                <a:cs typeface="Times New Roman" panose="02020603050405020304" pitchFamily="18" charset="0"/>
              </a:rPr>
              <a:t>」及「</a:t>
            </a:r>
            <a:r>
              <a:rPr lang="zh-TW" altLang="en-US" dirty="0">
                <a:latin typeface="Times New Roman" panose="02020603050405020304" pitchFamily="18" charset="0"/>
                <a:cs typeface="Times New Roman" panose="02020603050405020304" pitchFamily="18" charset="0"/>
              </a:rPr>
              <a:t>待加強</a:t>
            </a:r>
            <a:r>
              <a:rPr lang="zh-TW" altLang="zh-TW"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等級。</a:t>
            </a:r>
            <a:endParaRPr lang="en-US" altLang="zh-TW" dirty="0">
              <a:latin typeface="Times New Roman" panose="02020603050405020304" pitchFamily="18" charset="0"/>
              <a:cs typeface="Times New Roman" panose="02020603050405020304" pitchFamily="18" charset="0"/>
            </a:endParaRPr>
          </a:p>
          <a:p>
            <a:pPr algn="just" eaLnBrk="1" hangingPunct="1">
              <a:lnSpc>
                <a:spcPct val="90000"/>
              </a:lnSpc>
              <a:buFont typeface="Arial" panose="020B0604020202020204" pitchFamily="34" charset="0"/>
              <a:buNone/>
            </a:pPr>
            <a:endParaRPr lang="en-US" altLang="zh-TW" dirty="0">
              <a:latin typeface="Times New Roman" panose="02020603050405020304" pitchFamily="18" charset="0"/>
              <a:cs typeface="Times New Roman" panose="02020603050405020304" pitchFamily="18" charset="0"/>
            </a:endParaRPr>
          </a:p>
        </p:txBody>
      </p:sp>
      <p:graphicFrame>
        <p:nvGraphicFramePr>
          <p:cNvPr id="136" name="表格 135">
            <a:extLst/>
          </p:cNvPr>
          <p:cNvGraphicFramePr>
            <a:graphicFrameLocks noGrp="1"/>
          </p:cNvGraphicFramePr>
          <p:nvPr/>
        </p:nvGraphicFramePr>
        <p:xfrm>
          <a:off x="3216275" y="2420938"/>
          <a:ext cx="6096000" cy="827088"/>
        </p:xfrm>
        <a:graphic>
          <a:graphicData uri="http://schemas.openxmlformats.org/drawingml/2006/table">
            <a:tbl>
              <a:tblPr firstRow="1" bandRow="1">
                <a:tableStyleId>{37CE84F3-28C3-443E-9E96-99CF82512B78}</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57011">
                <a:tc>
                  <a:txBody>
                    <a:bodyPr/>
                    <a:lstStyle/>
                    <a:p>
                      <a:pPr algn="ctr"/>
                      <a:r>
                        <a:rPr lang="zh-TW" altLang="en-US" sz="2400" dirty="0">
                          <a:latin typeface="標楷體" pitchFamily="65" charset="-120"/>
                          <a:ea typeface="標楷體" pitchFamily="65" charset="-120"/>
                        </a:rPr>
                        <a:t>待加強</a:t>
                      </a:r>
                      <a:endParaRPr lang="zh-TW" altLang="en-US" sz="2400" dirty="0">
                        <a:solidFill>
                          <a:schemeClr val="bg1"/>
                        </a:solidFill>
                        <a:latin typeface="標楷體" pitchFamily="65" charset="-120"/>
                        <a:ea typeface="標楷體" pitchFamily="65" charset="-120"/>
                      </a:endParaRPr>
                    </a:p>
                  </a:txBody>
                  <a:tcPr marT="45626" marB="45626"/>
                </a:tc>
                <a:tc>
                  <a:txBody>
                    <a:bodyPr/>
                    <a:lstStyle/>
                    <a:p>
                      <a:pPr algn="ctr"/>
                      <a:r>
                        <a:rPr lang="zh-TW" altLang="en-US" sz="2400" dirty="0">
                          <a:latin typeface="標楷體" pitchFamily="65" charset="-120"/>
                          <a:ea typeface="標楷體" pitchFamily="65" charset="-120"/>
                        </a:rPr>
                        <a:t>基礎</a:t>
                      </a:r>
                      <a:endParaRPr lang="zh-TW" altLang="en-US" sz="2400" dirty="0">
                        <a:solidFill>
                          <a:schemeClr val="bg1"/>
                        </a:solidFill>
                        <a:latin typeface="標楷體" pitchFamily="65" charset="-120"/>
                        <a:ea typeface="標楷體" pitchFamily="65" charset="-120"/>
                      </a:endParaRPr>
                    </a:p>
                  </a:txBody>
                  <a:tcPr marT="45626" marB="45626"/>
                </a:tc>
                <a:tc>
                  <a:txBody>
                    <a:bodyPr/>
                    <a:lstStyle/>
                    <a:p>
                      <a:pPr algn="ctr"/>
                      <a:r>
                        <a:rPr lang="zh-TW" altLang="en-US" sz="2400" dirty="0">
                          <a:latin typeface="標楷體" pitchFamily="65" charset="-120"/>
                          <a:ea typeface="標楷體" pitchFamily="65" charset="-120"/>
                        </a:rPr>
                        <a:t>精熟</a:t>
                      </a:r>
                      <a:endParaRPr lang="zh-TW" altLang="en-US" sz="2400" dirty="0">
                        <a:solidFill>
                          <a:schemeClr val="bg1"/>
                        </a:solidFill>
                        <a:latin typeface="標楷體" pitchFamily="65" charset="-120"/>
                        <a:ea typeface="標楷體" pitchFamily="65" charset="-120"/>
                      </a:endParaRPr>
                    </a:p>
                  </a:txBody>
                  <a:tcPr marT="45626" marB="45626"/>
                </a:tc>
                <a:extLst>
                  <a:ext uri="{0D108BD9-81ED-4DB2-BD59-A6C34878D82A}">
                    <a16:rowId xmlns:a16="http://schemas.microsoft.com/office/drawing/2014/main" val="10000"/>
                  </a:ext>
                </a:extLst>
              </a:tr>
              <a:tr h="370076">
                <a:tc>
                  <a:txBody>
                    <a:bodyPr/>
                    <a:lstStyle/>
                    <a:p>
                      <a:endParaRPr lang="zh-TW" altLang="en-US" sz="1800" dirty="0"/>
                    </a:p>
                  </a:txBody>
                  <a:tcPr marT="45626" marB="45626"/>
                </a:tc>
                <a:tc>
                  <a:txBody>
                    <a:bodyPr/>
                    <a:lstStyle/>
                    <a:p>
                      <a:endParaRPr lang="zh-TW" altLang="en-US" sz="1800" dirty="0"/>
                    </a:p>
                  </a:txBody>
                  <a:tcPr marT="45626" marB="45626"/>
                </a:tc>
                <a:tc>
                  <a:txBody>
                    <a:bodyPr/>
                    <a:lstStyle/>
                    <a:p>
                      <a:endParaRPr lang="zh-TW" altLang="en-US" sz="1800" dirty="0"/>
                    </a:p>
                  </a:txBody>
                  <a:tcPr marT="45626" marB="45626"/>
                </a:tc>
                <a:extLst>
                  <a:ext uri="{0D108BD9-81ED-4DB2-BD59-A6C34878D82A}">
                    <a16:rowId xmlns:a16="http://schemas.microsoft.com/office/drawing/2014/main" val="10001"/>
                  </a:ext>
                </a:extLst>
              </a:tr>
            </a:tbl>
          </a:graphicData>
        </a:graphic>
      </p:graphicFrame>
      <p:grpSp>
        <p:nvGrpSpPr>
          <p:cNvPr id="8" name="群組 7"/>
          <p:cNvGrpSpPr/>
          <p:nvPr/>
        </p:nvGrpSpPr>
        <p:grpSpPr>
          <a:xfrm>
            <a:off x="3432176" y="2781300"/>
            <a:ext cx="1662113" cy="431800"/>
            <a:chOff x="1908175" y="2781300"/>
            <a:chExt cx="1662113" cy="431800"/>
          </a:xfrm>
        </p:grpSpPr>
        <p:sp>
          <p:nvSpPr>
            <p:cNvPr id="197" name="橢圓 196">
              <a:extLst/>
            </p:cNvPr>
            <p:cNvSpPr/>
            <p:nvPr/>
          </p:nvSpPr>
          <p:spPr>
            <a:xfrm>
              <a:off x="1968500"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8" name="圓角矩形 197">
              <a:extLst/>
            </p:cNvPr>
            <p:cNvSpPr/>
            <p:nvPr/>
          </p:nvSpPr>
          <p:spPr>
            <a:xfrm>
              <a:off x="1968500"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9" name="橢圓 198">
              <a:extLst/>
            </p:cNvPr>
            <p:cNvSpPr/>
            <p:nvPr/>
          </p:nvSpPr>
          <p:spPr>
            <a:xfrm>
              <a:off x="1989138"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0" name="橢圓 199">
              <a:extLst/>
            </p:cNvPr>
            <p:cNvSpPr/>
            <p:nvPr/>
          </p:nvSpPr>
          <p:spPr>
            <a:xfrm>
              <a:off x="204946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1" name="橢圓 200">
              <a:extLst/>
            </p:cNvPr>
            <p:cNvSpPr/>
            <p:nvPr/>
          </p:nvSpPr>
          <p:spPr>
            <a:xfrm rot="2700000">
              <a:off x="1924050"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2" name="橢圓 201">
              <a:extLst/>
            </p:cNvPr>
            <p:cNvSpPr/>
            <p:nvPr/>
          </p:nvSpPr>
          <p:spPr>
            <a:xfrm rot="8100000">
              <a:off x="2092325" y="290988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3" name="橢圓 202">
              <a:extLst/>
            </p:cNvPr>
            <p:cNvSpPr/>
            <p:nvPr/>
          </p:nvSpPr>
          <p:spPr>
            <a:xfrm>
              <a:off x="2257425" y="278130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4" name="圓角矩形 203">
              <a:extLst/>
            </p:cNvPr>
            <p:cNvSpPr/>
            <p:nvPr/>
          </p:nvSpPr>
          <p:spPr>
            <a:xfrm>
              <a:off x="2257425" y="29083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5" name="橢圓 204">
              <a:extLst/>
            </p:cNvPr>
            <p:cNvSpPr/>
            <p:nvPr/>
          </p:nvSpPr>
          <p:spPr>
            <a:xfrm>
              <a:off x="2276475"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6" name="橢圓 205">
              <a:extLst/>
            </p:cNvPr>
            <p:cNvSpPr/>
            <p:nvPr/>
          </p:nvSpPr>
          <p:spPr>
            <a:xfrm>
              <a:off x="23368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7" name="橢圓 206">
              <a:extLst/>
            </p:cNvPr>
            <p:cNvSpPr/>
            <p:nvPr/>
          </p:nvSpPr>
          <p:spPr>
            <a:xfrm rot="2700000">
              <a:off x="2211388"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8" name="橢圓 207">
              <a:extLst/>
            </p:cNvPr>
            <p:cNvSpPr/>
            <p:nvPr/>
          </p:nvSpPr>
          <p:spPr>
            <a:xfrm rot="8100000">
              <a:off x="237966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9" name="橢圓 208">
              <a:extLst/>
            </p:cNvPr>
            <p:cNvSpPr/>
            <p:nvPr/>
          </p:nvSpPr>
          <p:spPr>
            <a:xfrm>
              <a:off x="2544763"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0" name="圓角矩形 209">
              <a:extLst/>
            </p:cNvPr>
            <p:cNvSpPr/>
            <p:nvPr/>
          </p:nvSpPr>
          <p:spPr>
            <a:xfrm>
              <a:off x="2544763"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1" name="橢圓 210">
              <a:extLst/>
            </p:cNvPr>
            <p:cNvSpPr/>
            <p:nvPr/>
          </p:nvSpPr>
          <p:spPr>
            <a:xfrm>
              <a:off x="25654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2" name="橢圓 211">
              <a:extLst/>
            </p:cNvPr>
            <p:cNvSpPr/>
            <p:nvPr/>
          </p:nvSpPr>
          <p:spPr>
            <a:xfrm>
              <a:off x="2625725"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3" name="橢圓 212">
              <a:extLst/>
            </p:cNvPr>
            <p:cNvSpPr/>
            <p:nvPr/>
          </p:nvSpPr>
          <p:spPr>
            <a:xfrm rot="2700000">
              <a:off x="2500313"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4" name="橢圓 213">
              <a:extLst/>
            </p:cNvPr>
            <p:cNvSpPr/>
            <p:nvPr/>
          </p:nvSpPr>
          <p:spPr>
            <a:xfrm rot="8100000">
              <a:off x="2668588" y="2909888"/>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5" name="橢圓 214">
              <a:extLst/>
            </p:cNvPr>
            <p:cNvSpPr/>
            <p:nvPr/>
          </p:nvSpPr>
          <p:spPr>
            <a:xfrm>
              <a:off x="2833688" y="278130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6" name="圓角矩形 215">
              <a:extLst/>
            </p:cNvPr>
            <p:cNvSpPr/>
            <p:nvPr/>
          </p:nvSpPr>
          <p:spPr>
            <a:xfrm>
              <a:off x="2833688" y="29083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7" name="橢圓 216">
              <a:extLst/>
            </p:cNvPr>
            <p:cNvSpPr/>
            <p:nvPr/>
          </p:nvSpPr>
          <p:spPr>
            <a:xfrm>
              <a:off x="2852738"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8" name="橢圓 217">
              <a:extLst/>
            </p:cNvPr>
            <p:cNvSpPr/>
            <p:nvPr/>
          </p:nvSpPr>
          <p:spPr>
            <a:xfrm>
              <a:off x="2913063"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9" name="橢圓 218">
              <a:extLst/>
            </p:cNvPr>
            <p:cNvSpPr/>
            <p:nvPr/>
          </p:nvSpPr>
          <p:spPr>
            <a:xfrm rot="2700000">
              <a:off x="2787650"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0" name="橢圓 219">
              <a:extLst/>
            </p:cNvPr>
            <p:cNvSpPr/>
            <p:nvPr/>
          </p:nvSpPr>
          <p:spPr>
            <a:xfrm rot="8100000">
              <a:off x="2955925"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1" name="橢圓 220">
              <a:extLst/>
            </p:cNvPr>
            <p:cNvSpPr/>
            <p:nvPr/>
          </p:nvSpPr>
          <p:spPr>
            <a:xfrm>
              <a:off x="3121025"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2" name="圓角矩形 221">
              <a:extLst/>
            </p:cNvPr>
            <p:cNvSpPr/>
            <p:nvPr/>
          </p:nvSpPr>
          <p:spPr>
            <a:xfrm>
              <a:off x="3121025"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3" name="橢圓 222">
              <a:extLst/>
            </p:cNvPr>
            <p:cNvSpPr/>
            <p:nvPr/>
          </p:nvSpPr>
          <p:spPr>
            <a:xfrm>
              <a:off x="314166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4" name="橢圓 223">
              <a:extLst/>
            </p:cNvPr>
            <p:cNvSpPr/>
            <p:nvPr/>
          </p:nvSpPr>
          <p:spPr>
            <a:xfrm>
              <a:off x="3201988"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5" name="橢圓 224">
              <a:extLst/>
            </p:cNvPr>
            <p:cNvSpPr/>
            <p:nvPr/>
          </p:nvSpPr>
          <p:spPr>
            <a:xfrm rot="2700000">
              <a:off x="3075781" y="292020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6" name="橢圓 225">
              <a:extLst/>
            </p:cNvPr>
            <p:cNvSpPr/>
            <p:nvPr/>
          </p:nvSpPr>
          <p:spPr>
            <a:xfrm rot="8100000">
              <a:off x="324326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7" name="橢圓 226">
              <a:extLst/>
            </p:cNvPr>
            <p:cNvSpPr/>
            <p:nvPr/>
          </p:nvSpPr>
          <p:spPr>
            <a:xfrm>
              <a:off x="3409950" y="278130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8" name="圓角矩形 227">
              <a:extLst/>
            </p:cNvPr>
            <p:cNvSpPr/>
            <p:nvPr/>
          </p:nvSpPr>
          <p:spPr>
            <a:xfrm>
              <a:off x="3409950" y="29083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9" name="橢圓 228">
              <a:extLst/>
            </p:cNvPr>
            <p:cNvSpPr/>
            <p:nvPr/>
          </p:nvSpPr>
          <p:spPr>
            <a:xfrm>
              <a:off x="34290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0" name="橢圓 229">
              <a:extLst/>
            </p:cNvPr>
            <p:cNvSpPr/>
            <p:nvPr/>
          </p:nvSpPr>
          <p:spPr>
            <a:xfrm>
              <a:off x="3489325"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1" name="橢圓 230">
              <a:extLst/>
            </p:cNvPr>
            <p:cNvSpPr/>
            <p:nvPr/>
          </p:nvSpPr>
          <p:spPr>
            <a:xfrm rot="2700000">
              <a:off x="3363913"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2" name="橢圓 231">
              <a:extLst/>
            </p:cNvPr>
            <p:cNvSpPr/>
            <p:nvPr/>
          </p:nvSpPr>
          <p:spPr>
            <a:xfrm rot="8100000">
              <a:off x="3532188"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grpSp>
      <p:grpSp>
        <p:nvGrpSpPr>
          <p:cNvPr id="9" name="群組 8"/>
          <p:cNvGrpSpPr/>
          <p:nvPr/>
        </p:nvGrpSpPr>
        <p:grpSpPr>
          <a:xfrm>
            <a:off x="5440363" y="2781300"/>
            <a:ext cx="1663700" cy="444500"/>
            <a:chOff x="3916363" y="2781300"/>
            <a:chExt cx="1663700" cy="444500"/>
          </a:xfrm>
        </p:grpSpPr>
        <p:sp>
          <p:nvSpPr>
            <p:cNvPr id="137" name="橢圓 136">
              <a:extLst/>
            </p:cNvPr>
            <p:cNvSpPr/>
            <p:nvPr/>
          </p:nvSpPr>
          <p:spPr>
            <a:xfrm>
              <a:off x="4267200"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38" name="圓角矩形 137">
              <a:extLst/>
            </p:cNvPr>
            <p:cNvSpPr/>
            <p:nvPr/>
          </p:nvSpPr>
          <p:spPr>
            <a:xfrm>
              <a:off x="4267200"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39" name="橢圓 138">
              <a:extLst/>
            </p:cNvPr>
            <p:cNvSpPr/>
            <p:nvPr/>
          </p:nvSpPr>
          <p:spPr>
            <a:xfrm>
              <a:off x="4287838"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0" name="橢圓 139">
              <a:extLst/>
            </p:cNvPr>
            <p:cNvSpPr/>
            <p:nvPr/>
          </p:nvSpPr>
          <p:spPr>
            <a:xfrm>
              <a:off x="434816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1" name="橢圓 140">
              <a:extLst/>
            </p:cNvPr>
            <p:cNvSpPr/>
            <p:nvPr/>
          </p:nvSpPr>
          <p:spPr>
            <a:xfrm rot="2700000">
              <a:off x="4222750"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2" name="橢圓 141">
              <a:extLst/>
            </p:cNvPr>
            <p:cNvSpPr/>
            <p:nvPr/>
          </p:nvSpPr>
          <p:spPr>
            <a:xfrm rot="8100000">
              <a:off x="4391025" y="290988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3" name="橢圓 142">
              <a:extLst/>
            </p:cNvPr>
            <p:cNvSpPr/>
            <p:nvPr/>
          </p:nvSpPr>
          <p:spPr>
            <a:xfrm>
              <a:off x="4556125" y="278130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4" name="圓角矩形 143">
              <a:extLst/>
            </p:cNvPr>
            <p:cNvSpPr/>
            <p:nvPr/>
          </p:nvSpPr>
          <p:spPr>
            <a:xfrm>
              <a:off x="4556125" y="29083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5" name="橢圓 144">
              <a:extLst/>
            </p:cNvPr>
            <p:cNvSpPr/>
            <p:nvPr/>
          </p:nvSpPr>
          <p:spPr>
            <a:xfrm>
              <a:off x="4575175"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6" name="橢圓 145">
              <a:extLst/>
            </p:cNvPr>
            <p:cNvSpPr/>
            <p:nvPr/>
          </p:nvSpPr>
          <p:spPr>
            <a:xfrm>
              <a:off x="46355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7" name="橢圓 146">
              <a:extLst/>
            </p:cNvPr>
            <p:cNvSpPr/>
            <p:nvPr/>
          </p:nvSpPr>
          <p:spPr>
            <a:xfrm rot="2700000">
              <a:off x="4510088"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8" name="橢圓 147">
              <a:extLst/>
            </p:cNvPr>
            <p:cNvSpPr/>
            <p:nvPr/>
          </p:nvSpPr>
          <p:spPr>
            <a:xfrm rot="8100000">
              <a:off x="467836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9" name="橢圓 148">
              <a:extLst/>
            </p:cNvPr>
            <p:cNvSpPr/>
            <p:nvPr/>
          </p:nvSpPr>
          <p:spPr>
            <a:xfrm>
              <a:off x="4843463"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0" name="圓角矩形 149">
              <a:extLst/>
            </p:cNvPr>
            <p:cNvSpPr/>
            <p:nvPr/>
          </p:nvSpPr>
          <p:spPr>
            <a:xfrm>
              <a:off x="4843463"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1" name="橢圓 150">
              <a:extLst/>
            </p:cNvPr>
            <p:cNvSpPr/>
            <p:nvPr/>
          </p:nvSpPr>
          <p:spPr>
            <a:xfrm>
              <a:off x="4864100"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2" name="橢圓 151">
              <a:extLst/>
            </p:cNvPr>
            <p:cNvSpPr/>
            <p:nvPr/>
          </p:nvSpPr>
          <p:spPr>
            <a:xfrm>
              <a:off x="4924425"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3" name="橢圓 152">
              <a:extLst/>
            </p:cNvPr>
            <p:cNvSpPr/>
            <p:nvPr/>
          </p:nvSpPr>
          <p:spPr>
            <a:xfrm rot="2700000">
              <a:off x="4798219" y="2920206"/>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4" name="橢圓 153">
              <a:extLst/>
            </p:cNvPr>
            <p:cNvSpPr/>
            <p:nvPr/>
          </p:nvSpPr>
          <p:spPr>
            <a:xfrm rot="8100000">
              <a:off x="4965700"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5" name="橢圓 154">
              <a:extLst/>
            </p:cNvPr>
            <p:cNvSpPr/>
            <p:nvPr/>
          </p:nvSpPr>
          <p:spPr>
            <a:xfrm>
              <a:off x="5132388" y="278130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6" name="圓角矩形 155">
              <a:extLst/>
            </p:cNvPr>
            <p:cNvSpPr/>
            <p:nvPr/>
          </p:nvSpPr>
          <p:spPr>
            <a:xfrm>
              <a:off x="5132388" y="29083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7" name="橢圓 156">
              <a:extLst/>
            </p:cNvPr>
            <p:cNvSpPr/>
            <p:nvPr/>
          </p:nvSpPr>
          <p:spPr>
            <a:xfrm>
              <a:off x="5151438"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8" name="橢圓 157">
              <a:extLst/>
            </p:cNvPr>
            <p:cNvSpPr/>
            <p:nvPr/>
          </p:nvSpPr>
          <p:spPr>
            <a:xfrm>
              <a:off x="5211763"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9" name="橢圓 158">
              <a:extLst/>
            </p:cNvPr>
            <p:cNvSpPr/>
            <p:nvPr/>
          </p:nvSpPr>
          <p:spPr>
            <a:xfrm rot="2700000">
              <a:off x="5086350"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0" name="橢圓 159">
              <a:extLst/>
            </p:cNvPr>
            <p:cNvSpPr/>
            <p:nvPr/>
          </p:nvSpPr>
          <p:spPr>
            <a:xfrm rot="8100000">
              <a:off x="5254625"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1" name="橢圓 160">
              <a:extLst/>
            </p:cNvPr>
            <p:cNvSpPr/>
            <p:nvPr/>
          </p:nvSpPr>
          <p:spPr>
            <a:xfrm>
              <a:off x="5419725"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2" name="圓角矩形 161">
              <a:extLst/>
            </p:cNvPr>
            <p:cNvSpPr/>
            <p:nvPr/>
          </p:nvSpPr>
          <p:spPr>
            <a:xfrm>
              <a:off x="5419725"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3" name="橢圓 162">
              <a:extLst/>
            </p:cNvPr>
            <p:cNvSpPr/>
            <p:nvPr/>
          </p:nvSpPr>
          <p:spPr>
            <a:xfrm>
              <a:off x="544036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4" name="橢圓 163">
              <a:extLst/>
            </p:cNvPr>
            <p:cNvSpPr/>
            <p:nvPr/>
          </p:nvSpPr>
          <p:spPr>
            <a:xfrm>
              <a:off x="54991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5" name="橢圓 164">
              <a:extLst/>
            </p:cNvPr>
            <p:cNvSpPr/>
            <p:nvPr/>
          </p:nvSpPr>
          <p:spPr>
            <a:xfrm rot="2700000">
              <a:off x="5374481" y="292020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6" name="橢圓 165">
              <a:extLst/>
            </p:cNvPr>
            <p:cNvSpPr/>
            <p:nvPr/>
          </p:nvSpPr>
          <p:spPr>
            <a:xfrm rot="8100000">
              <a:off x="554196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3" name="橢圓 232">
              <a:extLst/>
            </p:cNvPr>
            <p:cNvSpPr/>
            <p:nvPr/>
          </p:nvSpPr>
          <p:spPr>
            <a:xfrm>
              <a:off x="3978275" y="2792413"/>
              <a:ext cx="119063" cy="1285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4" name="圓角矩形 233">
              <a:extLst/>
            </p:cNvPr>
            <p:cNvSpPr/>
            <p:nvPr/>
          </p:nvSpPr>
          <p:spPr>
            <a:xfrm>
              <a:off x="3978275" y="29210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5" name="橢圓 234">
              <a:extLst/>
            </p:cNvPr>
            <p:cNvSpPr/>
            <p:nvPr/>
          </p:nvSpPr>
          <p:spPr>
            <a:xfrm>
              <a:off x="3997325" y="31496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6" name="橢圓 235">
              <a:extLst/>
            </p:cNvPr>
            <p:cNvSpPr/>
            <p:nvPr/>
          </p:nvSpPr>
          <p:spPr>
            <a:xfrm>
              <a:off x="4057650" y="31496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7" name="橢圓 236">
              <a:extLst/>
            </p:cNvPr>
            <p:cNvSpPr/>
            <p:nvPr/>
          </p:nvSpPr>
          <p:spPr>
            <a:xfrm rot="2700000">
              <a:off x="3932238" y="29337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8" name="橢圓 237">
              <a:extLst/>
            </p:cNvPr>
            <p:cNvSpPr/>
            <p:nvPr/>
          </p:nvSpPr>
          <p:spPr>
            <a:xfrm rot="8100000">
              <a:off x="4100513" y="29225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grpSp>
      <p:grpSp>
        <p:nvGrpSpPr>
          <p:cNvPr id="7" name="群組 6"/>
          <p:cNvGrpSpPr/>
          <p:nvPr/>
        </p:nvGrpSpPr>
        <p:grpSpPr>
          <a:xfrm>
            <a:off x="7369175" y="2781300"/>
            <a:ext cx="1684338" cy="444500"/>
            <a:chOff x="5845175" y="2781300"/>
            <a:chExt cx="1684338" cy="444500"/>
          </a:xfrm>
        </p:grpSpPr>
        <p:sp>
          <p:nvSpPr>
            <p:cNvPr id="167" name="橢圓 166">
              <a:extLst/>
            </p:cNvPr>
            <p:cNvSpPr/>
            <p:nvPr/>
          </p:nvSpPr>
          <p:spPr>
            <a:xfrm>
              <a:off x="6218238" y="278130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8" name="圓角矩形 167">
              <a:extLst/>
            </p:cNvPr>
            <p:cNvSpPr/>
            <p:nvPr/>
          </p:nvSpPr>
          <p:spPr>
            <a:xfrm>
              <a:off x="6218238" y="29083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9" name="橢圓 168">
              <a:extLst/>
            </p:cNvPr>
            <p:cNvSpPr/>
            <p:nvPr/>
          </p:nvSpPr>
          <p:spPr>
            <a:xfrm>
              <a:off x="6237288"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0" name="橢圓 169">
              <a:extLst/>
            </p:cNvPr>
            <p:cNvSpPr/>
            <p:nvPr/>
          </p:nvSpPr>
          <p:spPr>
            <a:xfrm>
              <a:off x="6297613"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1" name="橢圓 170">
              <a:extLst/>
            </p:cNvPr>
            <p:cNvSpPr/>
            <p:nvPr/>
          </p:nvSpPr>
          <p:spPr>
            <a:xfrm rot="2700000">
              <a:off x="6172200"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2" name="橢圓 171">
              <a:extLst/>
            </p:cNvPr>
            <p:cNvSpPr/>
            <p:nvPr/>
          </p:nvSpPr>
          <p:spPr>
            <a:xfrm rot="8100000">
              <a:off x="6340475"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3" name="橢圓 172">
              <a:extLst/>
            </p:cNvPr>
            <p:cNvSpPr/>
            <p:nvPr/>
          </p:nvSpPr>
          <p:spPr>
            <a:xfrm>
              <a:off x="6505575"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4" name="圓角矩形 173">
              <a:extLst/>
            </p:cNvPr>
            <p:cNvSpPr/>
            <p:nvPr/>
          </p:nvSpPr>
          <p:spPr>
            <a:xfrm>
              <a:off x="6505575"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5" name="橢圓 174">
              <a:extLst/>
            </p:cNvPr>
            <p:cNvSpPr/>
            <p:nvPr/>
          </p:nvSpPr>
          <p:spPr>
            <a:xfrm>
              <a:off x="652621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6" name="橢圓 175">
              <a:extLst/>
            </p:cNvPr>
            <p:cNvSpPr/>
            <p:nvPr/>
          </p:nvSpPr>
          <p:spPr>
            <a:xfrm>
              <a:off x="658495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7" name="橢圓 176">
              <a:extLst/>
            </p:cNvPr>
            <p:cNvSpPr/>
            <p:nvPr/>
          </p:nvSpPr>
          <p:spPr>
            <a:xfrm rot="2700000">
              <a:off x="6460331" y="292020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8" name="橢圓 177">
              <a:extLst/>
            </p:cNvPr>
            <p:cNvSpPr/>
            <p:nvPr/>
          </p:nvSpPr>
          <p:spPr>
            <a:xfrm rot="8100000">
              <a:off x="662781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9" name="橢圓 178">
              <a:extLst/>
            </p:cNvPr>
            <p:cNvSpPr/>
            <p:nvPr/>
          </p:nvSpPr>
          <p:spPr>
            <a:xfrm>
              <a:off x="6794500" y="278130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0" name="圓角矩形 179">
              <a:extLst/>
            </p:cNvPr>
            <p:cNvSpPr/>
            <p:nvPr/>
          </p:nvSpPr>
          <p:spPr>
            <a:xfrm>
              <a:off x="6794500" y="29083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1" name="橢圓 180">
              <a:extLst/>
            </p:cNvPr>
            <p:cNvSpPr/>
            <p:nvPr/>
          </p:nvSpPr>
          <p:spPr>
            <a:xfrm>
              <a:off x="681355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2" name="橢圓 181">
              <a:extLst/>
            </p:cNvPr>
            <p:cNvSpPr/>
            <p:nvPr/>
          </p:nvSpPr>
          <p:spPr>
            <a:xfrm>
              <a:off x="6873875"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3" name="橢圓 182">
              <a:extLst/>
            </p:cNvPr>
            <p:cNvSpPr/>
            <p:nvPr/>
          </p:nvSpPr>
          <p:spPr>
            <a:xfrm rot="2700000">
              <a:off x="6748463"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4" name="橢圓 183">
              <a:extLst/>
            </p:cNvPr>
            <p:cNvSpPr/>
            <p:nvPr/>
          </p:nvSpPr>
          <p:spPr>
            <a:xfrm rot="8100000">
              <a:off x="6916738" y="2909888"/>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5" name="橢圓 184">
              <a:extLst/>
            </p:cNvPr>
            <p:cNvSpPr/>
            <p:nvPr/>
          </p:nvSpPr>
          <p:spPr>
            <a:xfrm>
              <a:off x="7081838" y="278130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6" name="圓角矩形 185">
              <a:extLst/>
            </p:cNvPr>
            <p:cNvSpPr/>
            <p:nvPr/>
          </p:nvSpPr>
          <p:spPr>
            <a:xfrm>
              <a:off x="7081838" y="29083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7" name="橢圓 186">
              <a:extLst/>
            </p:cNvPr>
            <p:cNvSpPr/>
            <p:nvPr/>
          </p:nvSpPr>
          <p:spPr>
            <a:xfrm>
              <a:off x="7102475"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8" name="橢圓 187">
              <a:extLst/>
            </p:cNvPr>
            <p:cNvSpPr/>
            <p:nvPr/>
          </p:nvSpPr>
          <p:spPr>
            <a:xfrm>
              <a:off x="7161213"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9" name="橢圓 188">
              <a:extLst/>
            </p:cNvPr>
            <p:cNvSpPr/>
            <p:nvPr/>
          </p:nvSpPr>
          <p:spPr>
            <a:xfrm rot="2700000">
              <a:off x="7036594" y="2920206"/>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0" name="橢圓 189">
              <a:extLst/>
            </p:cNvPr>
            <p:cNvSpPr/>
            <p:nvPr/>
          </p:nvSpPr>
          <p:spPr>
            <a:xfrm rot="8100000">
              <a:off x="7204075"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1" name="橢圓 190">
              <a:extLst/>
            </p:cNvPr>
            <p:cNvSpPr/>
            <p:nvPr/>
          </p:nvSpPr>
          <p:spPr>
            <a:xfrm>
              <a:off x="7369175"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2" name="圓角矩形 191">
              <a:extLst/>
            </p:cNvPr>
            <p:cNvSpPr/>
            <p:nvPr/>
          </p:nvSpPr>
          <p:spPr>
            <a:xfrm>
              <a:off x="7369175"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3" name="橢圓 192">
              <a:extLst/>
            </p:cNvPr>
            <p:cNvSpPr/>
            <p:nvPr/>
          </p:nvSpPr>
          <p:spPr>
            <a:xfrm>
              <a:off x="7389813"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4" name="橢圓 193">
              <a:extLst/>
            </p:cNvPr>
            <p:cNvSpPr/>
            <p:nvPr/>
          </p:nvSpPr>
          <p:spPr>
            <a:xfrm>
              <a:off x="7450138"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5" name="橢圓 194">
              <a:extLst/>
            </p:cNvPr>
            <p:cNvSpPr/>
            <p:nvPr/>
          </p:nvSpPr>
          <p:spPr>
            <a:xfrm rot="2700000">
              <a:off x="7324725" y="29210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6" name="橢圓 195">
              <a:extLst/>
            </p:cNvPr>
            <p:cNvSpPr/>
            <p:nvPr/>
          </p:nvSpPr>
          <p:spPr>
            <a:xfrm rot="8100000">
              <a:off x="7493000" y="290988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9" name="橢圓 238">
              <a:extLst/>
            </p:cNvPr>
            <p:cNvSpPr/>
            <p:nvPr/>
          </p:nvSpPr>
          <p:spPr>
            <a:xfrm>
              <a:off x="5907088" y="2792413"/>
              <a:ext cx="119062" cy="1285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40" name="圓角矩形 239">
              <a:extLst/>
            </p:cNvPr>
            <p:cNvSpPr/>
            <p:nvPr/>
          </p:nvSpPr>
          <p:spPr>
            <a:xfrm>
              <a:off x="5907088" y="29210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41" name="橢圓 240">
              <a:extLst/>
            </p:cNvPr>
            <p:cNvSpPr/>
            <p:nvPr/>
          </p:nvSpPr>
          <p:spPr>
            <a:xfrm>
              <a:off x="5926138" y="31496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42" name="橢圓 241">
              <a:extLst/>
            </p:cNvPr>
            <p:cNvSpPr/>
            <p:nvPr/>
          </p:nvSpPr>
          <p:spPr>
            <a:xfrm>
              <a:off x="5986463" y="31496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43" name="橢圓 242">
              <a:extLst/>
            </p:cNvPr>
            <p:cNvSpPr/>
            <p:nvPr/>
          </p:nvSpPr>
          <p:spPr>
            <a:xfrm rot="2700000">
              <a:off x="5861050" y="293370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44" name="橢圓 243">
              <a:extLst/>
            </p:cNvPr>
            <p:cNvSpPr/>
            <p:nvPr/>
          </p:nvSpPr>
          <p:spPr>
            <a:xfrm rot="8100000">
              <a:off x="6029325" y="29225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grpSp>
      <p:sp>
        <p:nvSpPr>
          <p:cNvPr id="245" name="Espace réservé du contenu 2"/>
          <p:cNvSpPr txBox="1">
            <a:spLocks/>
          </p:cNvSpPr>
          <p:nvPr/>
        </p:nvSpPr>
        <p:spPr bwMode="auto">
          <a:xfrm>
            <a:off x="3756794" y="5661249"/>
            <a:ext cx="6443662" cy="71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indent="0" algn="just" eaLnBrk="1" hangingPunct="1">
              <a:lnSpc>
                <a:spcPct val="90000"/>
              </a:lnSpc>
              <a:buNone/>
            </a:pPr>
            <a:r>
              <a:rPr lang="zh-TW" altLang="en-US" sz="2800" dirty="0">
                <a:latin typeface="標楷體" panose="03000509000000000000" pitchFamily="65" charset="-120"/>
                <a:ea typeface="標楷體" panose="03000509000000000000" pitchFamily="65" charset="-120"/>
              </a:rPr>
              <a:t>難度「難易適中」，各科平均通過率為五成至六成。</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英聽為七成至七成五。</a:t>
            </a:r>
            <a:r>
              <a:rPr lang="en-US" altLang="zh-TW" sz="2800" dirty="0">
                <a:latin typeface="標楷體" panose="03000509000000000000" pitchFamily="65" charset="-120"/>
                <a:ea typeface="標楷體" panose="03000509000000000000" pitchFamily="65" charset="-120"/>
              </a:rPr>
              <a:t>)</a:t>
            </a:r>
          </a:p>
        </p:txBody>
      </p:sp>
      <p:sp>
        <p:nvSpPr>
          <p:cNvPr id="246" name="文字方塊 245"/>
          <p:cNvSpPr txBox="1">
            <a:spLocks noChangeArrowheads="1"/>
          </p:cNvSpPr>
          <p:nvPr/>
        </p:nvSpPr>
        <p:spPr bwMode="auto">
          <a:xfrm>
            <a:off x="3503614" y="5075238"/>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en-US" sz="1800" b="1">
                <a:solidFill>
                  <a:srgbClr val="FF0000"/>
                </a:solidFill>
                <a:latin typeface="標楷體" panose="03000509000000000000" pitchFamily="65" charset="-120"/>
                <a:ea typeface="標楷體" panose="03000509000000000000" pitchFamily="65" charset="-120"/>
              </a:rPr>
              <a:t>試題難度：易</a:t>
            </a:r>
          </a:p>
        </p:txBody>
      </p:sp>
      <p:sp>
        <p:nvSpPr>
          <p:cNvPr id="247" name="文字方塊 246"/>
          <p:cNvSpPr txBox="1">
            <a:spLocks noChangeArrowheads="1"/>
          </p:cNvSpPr>
          <p:nvPr/>
        </p:nvSpPr>
        <p:spPr bwMode="auto">
          <a:xfrm>
            <a:off x="5448301" y="5084763"/>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en-US" sz="1800" b="1">
                <a:solidFill>
                  <a:srgbClr val="FF0000"/>
                </a:solidFill>
                <a:latin typeface="標楷體" panose="03000509000000000000" pitchFamily="65" charset="-120"/>
                <a:ea typeface="標楷體" panose="03000509000000000000" pitchFamily="65" charset="-120"/>
              </a:rPr>
              <a:t>試題難度：中</a:t>
            </a:r>
          </a:p>
        </p:txBody>
      </p:sp>
      <p:sp>
        <p:nvSpPr>
          <p:cNvPr id="248" name="文字方塊 247"/>
          <p:cNvSpPr txBox="1">
            <a:spLocks noChangeArrowheads="1"/>
          </p:cNvSpPr>
          <p:nvPr/>
        </p:nvSpPr>
        <p:spPr bwMode="auto">
          <a:xfrm>
            <a:off x="7464426" y="5084763"/>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en-US" sz="1800" b="1">
                <a:solidFill>
                  <a:srgbClr val="FF0000"/>
                </a:solidFill>
                <a:latin typeface="標楷體" panose="03000509000000000000" pitchFamily="65" charset="-120"/>
                <a:ea typeface="標楷體" panose="03000509000000000000" pitchFamily="65" charset="-120"/>
              </a:rPr>
              <a:t>試題難度：難</a:t>
            </a:r>
          </a:p>
        </p:txBody>
      </p:sp>
      <p:sp>
        <p:nvSpPr>
          <p:cNvPr id="2675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0C79B7-F528-4BE2-B940-E200130DF0B5}" type="slidenum">
              <a:rPr lang="zh-TW" altLang="en-US" smtClean="0"/>
              <a:pPr/>
              <a:t>6</a:t>
            </a:fld>
            <a:endParaRPr lang="zh-TW" altLang="en-US"/>
          </a:p>
        </p:txBody>
      </p:sp>
      <p:pic>
        <p:nvPicPr>
          <p:cNvPr id="5" name="圖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2907" y="5465238"/>
            <a:ext cx="758519" cy="8469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linds(horizontal)">
                                      <p:cBhvr>
                                        <p:cTn id="7" dur="500"/>
                                        <p:tgtEl>
                                          <p:spTgt spid="1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blinds(horizontal)">
                                      <p:cBhvr>
                                        <p:cTn id="12" dur="500"/>
                                        <p:tgtEl>
                                          <p:spTgt spid="13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6"/>
                                        </p:tgtEl>
                                        <p:attrNameLst>
                                          <p:attrName>style.visibility</p:attrName>
                                        </p:attrNameLst>
                                      </p:cBhvr>
                                      <p:to>
                                        <p:strVal val="visible"/>
                                      </p:to>
                                    </p:set>
                                    <p:animEffect transition="in" filter="blinds(horizontal)">
                                      <p:cBhvr>
                                        <p:cTn id="15" dur="500"/>
                                        <p:tgtEl>
                                          <p:spTgt spid="2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blinds(horizontal)">
                                      <p:cBhvr>
                                        <p:cTn id="20" dur="500"/>
                                        <p:tgtEl>
                                          <p:spTgt spid="13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47"/>
                                        </p:tgtEl>
                                        <p:attrNameLst>
                                          <p:attrName>style.visibility</p:attrName>
                                        </p:attrNameLst>
                                      </p:cBhvr>
                                      <p:to>
                                        <p:strVal val="visible"/>
                                      </p:to>
                                    </p:set>
                                    <p:animEffect transition="in" filter="blinds(horizontal)">
                                      <p:cBhvr>
                                        <p:cTn id="23" dur="500"/>
                                        <p:tgtEl>
                                          <p:spTgt spid="2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blinds(horizontal)">
                                      <p:cBhvr>
                                        <p:cTn id="28" dur="500"/>
                                        <p:tgtEl>
                                          <p:spTgt spid="1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48"/>
                                        </p:tgtEl>
                                        <p:attrNameLst>
                                          <p:attrName>style.visibility</p:attrName>
                                        </p:attrNameLst>
                                      </p:cBhvr>
                                      <p:to>
                                        <p:strVal val="visible"/>
                                      </p:to>
                                    </p:set>
                                    <p:animEffect transition="in" filter="blinds(horizontal)">
                                      <p:cBhvr>
                                        <p:cTn id="31" dur="500"/>
                                        <p:tgtEl>
                                          <p:spTgt spid="24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up)">
                                      <p:cBhvr>
                                        <p:cTn id="36" dur="500"/>
                                        <p:tgtEl>
                                          <p:spTgt spid="5"/>
                                        </p:tgtEl>
                                      </p:cBhvr>
                                    </p:animEffect>
                                  </p:childTnLst>
                                </p:cTn>
                              </p:par>
                            </p:childTnLst>
                          </p:cTn>
                        </p:par>
                        <p:par>
                          <p:cTn id="37" fill="hold">
                            <p:stCondLst>
                              <p:cond delay="500"/>
                            </p:stCondLst>
                            <p:childTnLst>
                              <p:par>
                                <p:cTn id="38" presetID="3" presetClass="entr" presetSubtype="10" fill="hold" grpId="0" nodeType="afterEffect">
                                  <p:stCondLst>
                                    <p:cond delay="0"/>
                                  </p:stCondLst>
                                  <p:childTnLst>
                                    <p:set>
                                      <p:cBhvr>
                                        <p:cTn id="39" dur="1" fill="hold">
                                          <p:stCondLst>
                                            <p:cond delay="0"/>
                                          </p:stCondLst>
                                        </p:cTn>
                                        <p:tgtEl>
                                          <p:spTgt spid="245"/>
                                        </p:tgtEl>
                                        <p:attrNameLst>
                                          <p:attrName>style.visibility</p:attrName>
                                        </p:attrNameLst>
                                      </p:cBhvr>
                                      <p:to>
                                        <p:strVal val="visible"/>
                                      </p:to>
                                    </p:set>
                                    <p:animEffect transition="in" filter="blinds(horizontal)">
                                      <p:cBhvr>
                                        <p:cTn id="40" dur="500"/>
                                        <p:tgtEl>
                                          <p:spTgt spid="24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P spid="246" grpId="0"/>
      <p:bldP spid="247" grpId="0"/>
      <p:bldP spid="24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pPr eaLnBrk="1" hangingPunct="1"/>
            <a:r>
              <a:rPr lang="zh-TW" altLang="en-US"/>
              <a:t>國中教育會考怎麼考</a:t>
            </a:r>
          </a:p>
        </p:txBody>
      </p:sp>
      <p:graphicFrame>
        <p:nvGraphicFramePr>
          <p:cNvPr id="4" name="內容版面配置區 3">
            <a:extLst/>
          </p:cNvPr>
          <p:cNvGraphicFramePr>
            <a:graphicFrameLocks noGrp="1"/>
          </p:cNvGraphicFramePr>
          <p:nvPr>
            <p:ph idx="1"/>
            <p:extLst>
              <p:ext uri="{D42A27DB-BD31-4B8C-83A1-F6EECF244321}">
                <p14:modId xmlns:p14="http://schemas.microsoft.com/office/powerpoint/2010/main" val="4176792489"/>
              </p:ext>
            </p:extLst>
          </p:nvPr>
        </p:nvGraphicFramePr>
        <p:xfrm>
          <a:off x="2279650" y="1341439"/>
          <a:ext cx="7704138" cy="5040311"/>
        </p:xfrm>
        <a:graphic>
          <a:graphicData uri="http://schemas.openxmlformats.org/drawingml/2006/table">
            <a:tbl>
              <a:tblPr/>
              <a:tblGrid>
                <a:gridCol w="1703021">
                  <a:extLst>
                    <a:ext uri="{9D8B030D-6E8A-4147-A177-3AD203B41FA5}">
                      <a16:colId xmlns:a16="http://schemas.microsoft.com/office/drawing/2014/main" val="20000"/>
                    </a:ext>
                  </a:extLst>
                </a:gridCol>
                <a:gridCol w="2189597">
                  <a:extLst>
                    <a:ext uri="{9D8B030D-6E8A-4147-A177-3AD203B41FA5}">
                      <a16:colId xmlns:a16="http://schemas.microsoft.com/office/drawing/2014/main" val="20001"/>
                    </a:ext>
                  </a:extLst>
                </a:gridCol>
                <a:gridCol w="2027405">
                  <a:extLst>
                    <a:ext uri="{9D8B030D-6E8A-4147-A177-3AD203B41FA5}">
                      <a16:colId xmlns:a16="http://schemas.microsoft.com/office/drawing/2014/main" val="20002"/>
                    </a:ext>
                  </a:extLst>
                </a:gridCol>
                <a:gridCol w="1784115">
                  <a:extLst>
                    <a:ext uri="{9D8B030D-6E8A-4147-A177-3AD203B41FA5}">
                      <a16:colId xmlns:a16="http://schemas.microsoft.com/office/drawing/2014/main" val="20003"/>
                    </a:ext>
                  </a:extLst>
                </a:gridCol>
              </a:tblGrid>
              <a:tr h="628383">
                <a:tc>
                  <a:txBody>
                    <a:bodyPr/>
                    <a:lstStyle/>
                    <a:p>
                      <a:pPr algn="ctr">
                        <a:spcAft>
                          <a:spcPts val="0"/>
                        </a:spcAft>
                      </a:pPr>
                      <a:r>
                        <a:rPr lang="zh-TW" sz="2400" b="1" kern="0" dirty="0">
                          <a:solidFill>
                            <a:schemeClr val="bg1"/>
                          </a:solidFill>
                          <a:effectLst>
                            <a:outerShdw blurRad="38100" dist="38100" dir="2700000" algn="tl">
                              <a:srgbClr val="000000">
                                <a:alpha val="43137"/>
                              </a:srgbClr>
                            </a:outerShdw>
                          </a:effectLst>
                          <a:latin typeface="Times New Roman"/>
                          <a:ea typeface="標楷體"/>
                          <a:cs typeface="Times New Roman"/>
                        </a:rPr>
                        <a:t>考試科目</a:t>
                      </a:r>
                      <a:endParaRPr lang="zh-TW" sz="2400" kern="100" dirty="0">
                        <a:solidFill>
                          <a:schemeClr val="bg1"/>
                        </a:solidFill>
                        <a:effectLst>
                          <a:outerShdw blurRad="38100" dist="38100" dir="2700000" algn="tl">
                            <a:srgbClr val="000000">
                              <a:alpha val="43137"/>
                            </a:srgbClr>
                          </a:outerShdw>
                        </a:effectLst>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tc>
                  <a:txBody>
                    <a:bodyPr/>
                    <a:lstStyle/>
                    <a:p>
                      <a:pPr algn="ctr">
                        <a:spcAft>
                          <a:spcPts val="0"/>
                        </a:spcAft>
                      </a:pPr>
                      <a:r>
                        <a:rPr lang="zh-TW" sz="2400" b="1" kern="0" dirty="0">
                          <a:solidFill>
                            <a:schemeClr val="bg1"/>
                          </a:solidFill>
                          <a:effectLst>
                            <a:outerShdw blurRad="38100" dist="38100" dir="2700000" algn="tl">
                              <a:srgbClr val="000000">
                                <a:alpha val="43137"/>
                              </a:srgbClr>
                            </a:outerShdw>
                          </a:effectLst>
                          <a:latin typeface="Times New Roman"/>
                          <a:ea typeface="標楷體"/>
                          <a:cs typeface="Times New Roman"/>
                        </a:rPr>
                        <a:t>題型</a:t>
                      </a:r>
                      <a:endParaRPr lang="zh-TW" sz="2400" kern="100" dirty="0">
                        <a:solidFill>
                          <a:schemeClr val="bg1"/>
                        </a:solidFill>
                        <a:effectLst>
                          <a:outerShdw blurRad="38100" dist="38100" dir="2700000" algn="tl">
                            <a:srgbClr val="000000">
                              <a:alpha val="43137"/>
                            </a:srgbClr>
                          </a:outerShdw>
                        </a:effectLst>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tc>
                  <a:txBody>
                    <a:bodyPr/>
                    <a:lstStyle/>
                    <a:p>
                      <a:pPr algn="ctr">
                        <a:spcAft>
                          <a:spcPts val="0"/>
                        </a:spcAft>
                      </a:pPr>
                      <a:r>
                        <a:rPr lang="zh-TW" sz="2400" b="1" kern="0" dirty="0">
                          <a:solidFill>
                            <a:schemeClr val="bg1"/>
                          </a:solidFill>
                          <a:effectLst>
                            <a:outerShdw blurRad="38100" dist="38100" dir="2700000" algn="tl">
                              <a:srgbClr val="000000">
                                <a:alpha val="43137"/>
                              </a:srgbClr>
                            </a:outerShdw>
                          </a:effectLst>
                          <a:latin typeface="Times New Roman"/>
                          <a:ea typeface="標楷體"/>
                          <a:cs typeface="Times New Roman"/>
                        </a:rPr>
                        <a:t>題數</a:t>
                      </a:r>
                      <a:endParaRPr lang="zh-TW" sz="2400" kern="100" dirty="0">
                        <a:solidFill>
                          <a:schemeClr val="bg1"/>
                        </a:solidFill>
                        <a:effectLst>
                          <a:outerShdw blurRad="38100" dist="38100" dir="2700000" algn="tl">
                            <a:srgbClr val="000000">
                              <a:alpha val="43137"/>
                            </a:srgbClr>
                          </a:outerShdw>
                        </a:effectLst>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tc>
                  <a:txBody>
                    <a:bodyPr/>
                    <a:lstStyle/>
                    <a:p>
                      <a:pPr algn="ctr">
                        <a:spcAft>
                          <a:spcPts val="0"/>
                        </a:spcAft>
                      </a:pPr>
                      <a:r>
                        <a:rPr lang="zh-TW" sz="2400" b="1" kern="0" dirty="0">
                          <a:solidFill>
                            <a:schemeClr val="bg1"/>
                          </a:solidFill>
                          <a:effectLst>
                            <a:outerShdw blurRad="38100" dist="38100" dir="2700000" algn="tl">
                              <a:srgbClr val="000000">
                                <a:alpha val="43137"/>
                              </a:srgbClr>
                            </a:outerShdw>
                          </a:effectLst>
                          <a:latin typeface="Times New Roman"/>
                          <a:ea typeface="標楷體"/>
                          <a:cs typeface="Times New Roman"/>
                        </a:rPr>
                        <a:t>考試時間</a:t>
                      </a:r>
                      <a:endParaRPr lang="zh-TW" sz="2400" kern="100" dirty="0">
                        <a:solidFill>
                          <a:schemeClr val="bg1"/>
                        </a:solidFill>
                        <a:effectLst>
                          <a:outerShdw blurRad="38100" dist="38100" dir="2700000" algn="tl">
                            <a:srgbClr val="000000">
                              <a:alpha val="43137"/>
                            </a:srgbClr>
                          </a:outerShdw>
                        </a:effectLst>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extLst>
                  <a:ext uri="{0D108BD9-81ED-4DB2-BD59-A6C34878D82A}">
                    <a16:rowId xmlns:a16="http://schemas.microsoft.com/office/drawing/2014/main" val="10000"/>
                  </a:ext>
                </a:extLst>
              </a:tr>
              <a:tr h="551491">
                <a:tc>
                  <a:txBody>
                    <a:body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altLang="zh-TW" sz="2400" kern="0" dirty="0">
                          <a:solidFill>
                            <a:srgbClr val="000000"/>
                          </a:solidFill>
                          <a:latin typeface="Times New Roman"/>
                          <a:ea typeface="標楷體"/>
                          <a:cs typeface="Times New Roman"/>
                        </a:rPr>
                        <a:t>38</a:t>
                      </a:r>
                      <a:r>
                        <a:rPr lang="zh-TW" altLang="zh-TW" sz="2400" kern="0" dirty="0">
                          <a:solidFill>
                            <a:srgbClr val="000000"/>
                          </a:solidFill>
                          <a:latin typeface="Times New Roman"/>
                          <a:ea typeface="標楷體"/>
                          <a:cs typeface="Times New Roman"/>
                        </a:rPr>
                        <a:t>～</a:t>
                      </a:r>
                      <a:r>
                        <a:rPr lang="en-US" altLang="zh-TW" sz="2400" kern="0" dirty="0">
                          <a:solidFill>
                            <a:srgbClr val="000000"/>
                          </a:solidFill>
                          <a:latin typeface="Times New Roman"/>
                          <a:ea typeface="標楷體"/>
                          <a:cs typeface="Times New Roman"/>
                        </a:rPr>
                        <a:t>46</a:t>
                      </a:r>
                      <a:r>
                        <a:rPr lang="zh-TW" altLang="zh-TW" sz="2400" kern="0" dirty="0">
                          <a:solidFill>
                            <a:srgbClr val="000000"/>
                          </a:solidFill>
                          <a:latin typeface="Times New Roman"/>
                          <a:ea typeface="標楷體"/>
                          <a:cs typeface="Times New Roman"/>
                        </a:rPr>
                        <a:t>題</a:t>
                      </a:r>
                      <a:endParaRPr lang="zh-TW" altLang="zh-TW" sz="2400" kern="100" dirty="0">
                        <a:latin typeface="+mn-lt"/>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551491">
                <a:tc rowSpan="2">
                  <a:txBody>
                    <a:body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spcAft>
                          <a:spcPts val="0"/>
                        </a:spcAft>
                      </a:pPr>
                      <a:r>
                        <a:rPr lang="en-US" sz="2400" kern="0" dirty="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（閱讀）</a:t>
                      </a:r>
                      <a:endParaRPr lang="zh-TW" sz="2400" kern="10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551491">
                <a:tc vMerge="1">
                  <a:txBody>
                    <a:bodyPr/>
                    <a:lstStyle/>
                    <a:p>
                      <a:endParaRPr lang="zh-TW" altLang="en-US"/>
                    </a:p>
                  </a:txBody>
                  <a:tcPr/>
                </a:tc>
                <a:tc>
                  <a:txBody>
                    <a:body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551491">
                <a:tc rowSpan="2">
                  <a:txBody>
                    <a:bodyPr/>
                    <a:lstStyle/>
                    <a:p>
                      <a:pPr algn="ctr">
                        <a:spcAft>
                          <a:spcPts val="0"/>
                        </a:spcAft>
                      </a:pPr>
                      <a:r>
                        <a:rPr lang="zh-TW" sz="2400" b="1" kern="0" dirty="0">
                          <a:solidFill>
                            <a:srgbClr val="000000"/>
                          </a:solidFill>
                          <a:latin typeface="Times New Roman"/>
                          <a:ea typeface="標楷體"/>
                          <a:cs typeface="Times New Roman"/>
                        </a:rPr>
                        <a:t>數　學</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spcAft>
                          <a:spcPts val="0"/>
                        </a:spcAft>
                      </a:pPr>
                      <a:r>
                        <a:rPr lang="en-US" sz="2400" kern="0" dirty="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2</a:t>
                      </a:r>
                      <a:r>
                        <a:rPr lang="en-US" altLang="zh-TW" sz="2400" kern="0" dirty="0">
                          <a:solidFill>
                            <a:srgbClr val="000000"/>
                          </a:solidFill>
                          <a:latin typeface="Times New Roman"/>
                          <a:ea typeface="標楷體"/>
                          <a:cs typeface="Times New Roman"/>
                        </a:rPr>
                        <a:t>3</a:t>
                      </a:r>
                      <a:r>
                        <a:rPr lang="zh-TW" sz="2400" kern="0" dirty="0">
                          <a:solidFill>
                            <a:srgbClr val="000000"/>
                          </a:solidFill>
                          <a:latin typeface="Times New Roman"/>
                          <a:ea typeface="標楷體"/>
                          <a:cs typeface="Times New Roman"/>
                        </a:rPr>
                        <a:t>～</a:t>
                      </a:r>
                      <a:r>
                        <a:rPr lang="en-US" altLang="zh-TW" sz="2400" kern="0" dirty="0">
                          <a:solidFill>
                            <a:srgbClr val="000000"/>
                          </a:solidFill>
                          <a:latin typeface="Times New Roman"/>
                          <a:ea typeface="標楷體"/>
                          <a:cs typeface="Times New Roman"/>
                        </a:rPr>
                        <a:t>28</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rowSpan="2">
                  <a:txBody>
                    <a:body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551491">
                <a:tc vMerge="1">
                  <a:txBody>
                    <a:bodyPr/>
                    <a:lstStyle/>
                    <a:p>
                      <a:endParaRPr lang="zh-TW" altLang="en-US"/>
                    </a:p>
                  </a:txBody>
                  <a:tcPr/>
                </a:tc>
                <a:tc>
                  <a:txBody>
                    <a:body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2</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5"/>
                  </a:ext>
                </a:extLst>
              </a:tr>
              <a:tr h="551491">
                <a:tc>
                  <a:txBody>
                    <a:bodyPr/>
                    <a:lstStyle/>
                    <a:p>
                      <a:pPr algn="ctr">
                        <a:spcAft>
                          <a:spcPts val="0"/>
                        </a:spcAft>
                      </a:pPr>
                      <a:r>
                        <a:rPr lang="zh-TW" sz="2400" b="1" kern="0" dirty="0">
                          <a:solidFill>
                            <a:srgbClr val="000000"/>
                          </a:solidFill>
                          <a:latin typeface="Times New Roman"/>
                          <a:ea typeface="標楷體"/>
                          <a:cs typeface="Times New Roman"/>
                        </a:rPr>
                        <a:t>社　會</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spcAft>
                          <a:spcPts val="0"/>
                        </a:spcAft>
                      </a:pPr>
                      <a:r>
                        <a:rPr lang="en-US" sz="2400" kern="0" dirty="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altLang="zh-TW" sz="2400" kern="0" dirty="0">
                          <a:solidFill>
                            <a:srgbClr val="000000"/>
                          </a:solidFill>
                          <a:latin typeface="Times New Roman"/>
                          <a:ea typeface="標楷體"/>
                          <a:cs typeface="Times New Roman"/>
                        </a:rPr>
                        <a:t>50</a:t>
                      </a:r>
                      <a:r>
                        <a:rPr lang="zh-TW" altLang="zh-TW" sz="2400" kern="0" dirty="0">
                          <a:solidFill>
                            <a:srgbClr val="000000"/>
                          </a:solidFill>
                          <a:latin typeface="Times New Roman"/>
                          <a:ea typeface="標楷體"/>
                          <a:cs typeface="Times New Roman"/>
                        </a:rPr>
                        <a:t>～</a:t>
                      </a:r>
                      <a:r>
                        <a:rPr lang="en-US" altLang="zh-TW" sz="2400" kern="0" dirty="0">
                          <a:solidFill>
                            <a:srgbClr val="000000"/>
                          </a:solidFill>
                          <a:latin typeface="Times New Roman"/>
                          <a:ea typeface="標楷體"/>
                          <a:cs typeface="Times New Roman"/>
                        </a:rPr>
                        <a:t>60</a:t>
                      </a:r>
                      <a:r>
                        <a:rPr lang="zh-TW" altLang="zh-TW" sz="2400" kern="0" dirty="0">
                          <a:solidFill>
                            <a:srgbClr val="000000"/>
                          </a:solidFill>
                          <a:latin typeface="Times New Roman"/>
                          <a:ea typeface="標楷體"/>
                          <a:cs typeface="Times New Roman"/>
                        </a:rPr>
                        <a:t>題</a:t>
                      </a:r>
                      <a:endParaRPr lang="zh-TW" altLang="zh-TW" sz="2400" kern="100" dirty="0">
                        <a:latin typeface="+mn-lt"/>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551491">
                <a:tc>
                  <a:txBody>
                    <a:bodyPr/>
                    <a:lstStyle/>
                    <a:p>
                      <a:pPr algn="ctr">
                        <a:spcAft>
                          <a:spcPts val="0"/>
                        </a:spcAft>
                      </a:pPr>
                      <a:r>
                        <a:rPr lang="zh-TW" sz="2400" b="1" kern="0" dirty="0">
                          <a:solidFill>
                            <a:srgbClr val="000000"/>
                          </a:solidFill>
                          <a:latin typeface="Times New Roman"/>
                          <a:ea typeface="標楷體"/>
                          <a:cs typeface="Times New Roman"/>
                        </a:rPr>
                        <a:t>自　然</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spcAft>
                          <a:spcPts val="0"/>
                        </a:spcAft>
                      </a:pPr>
                      <a:r>
                        <a:rPr lang="en-US" sz="2400" kern="0" dirty="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altLang="zh-TW"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a:t>
                      </a:r>
                      <a:r>
                        <a:rPr lang="en-US" altLang="zh-TW" sz="2400" kern="0" dirty="0">
                          <a:solidFill>
                            <a:srgbClr val="000000"/>
                          </a:solidFill>
                          <a:latin typeface="Times New Roman"/>
                          <a:ea typeface="標楷體"/>
                          <a:cs typeface="Times New Roman"/>
                        </a:rPr>
                        <a:t>55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551491">
                <a:tc>
                  <a:txBody>
                    <a:body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1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4EB0F1-55DA-477F-8B6C-FC37346FF250}" type="slidenum">
              <a:rPr lang="zh-TW" altLang="en-US" smtClean="0"/>
              <a:pPr/>
              <a:t>7</a:t>
            </a:fld>
            <a:endParaRPr lang="zh-TW"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標題 1"/>
          <p:cNvSpPr>
            <a:spLocks noGrp="1"/>
          </p:cNvSpPr>
          <p:nvPr>
            <p:ph type="title"/>
          </p:nvPr>
        </p:nvSpPr>
        <p:spPr>
          <a:xfrm>
            <a:off x="1981200" y="274638"/>
            <a:ext cx="8229600" cy="778098"/>
          </a:xfrm>
        </p:spPr>
        <p:txBody>
          <a:bodyPr/>
          <a:lstStyle/>
          <a:p>
            <a:r>
              <a:rPr lang="zh-TW" altLang="en-US" dirty="0"/>
              <a:t>試題研發方向與特色</a:t>
            </a:r>
          </a:p>
        </p:txBody>
      </p:sp>
      <p:sp>
        <p:nvSpPr>
          <p:cNvPr id="13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B38BC4A-62F5-4640-8EE1-B46BC78534AE}" type="slidenum">
              <a:rPr lang="zh-TW" altLang="en-US" smtClean="0"/>
              <a:pPr/>
              <a:t>8</a:t>
            </a:fld>
            <a:endParaRPr lang="zh-TW" altLang="en-US"/>
          </a:p>
        </p:txBody>
      </p:sp>
      <p:sp>
        <p:nvSpPr>
          <p:cNvPr id="4" name="矩形 3"/>
          <p:cNvSpPr/>
          <p:nvPr/>
        </p:nvSpPr>
        <p:spPr>
          <a:xfrm>
            <a:off x="839416" y="1196752"/>
            <a:ext cx="2032506" cy="504056"/>
          </a:xfrm>
          <a:prstGeom prst="rect">
            <a:avLst/>
          </a:prstGeom>
          <a:solidFill>
            <a:schemeClr val="accent6">
              <a:lumMod val="5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素材內容多元</a:t>
            </a:r>
            <a:endParaRPr lang="zh-TW" altLang="en-US" spc="-150" dirty="0">
              <a:solidFill>
                <a:schemeClr val="bg1"/>
              </a:solidFill>
              <a:effectLst>
                <a:outerShdw blurRad="38100" dist="38100" dir="2700000" algn="tl">
                  <a:srgbClr val="000000">
                    <a:alpha val="43137"/>
                  </a:srgbClr>
                </a:outerShdw>
              </a:effectLst>
            </a:endParaRPr>
          </a:p>
        </p:txBody>
      </p:sp>
      <p:sp>
        <p:nvSpPr>
          <p:cNvPr id="8" name="矩形 7"/>
          <p:cNvSpPr/>
          <p:nvPr/>
        </p:nvSpPr>
        <p:spPr>
          <a:xfrm>
            <a:off x="839416" y="1933420"/>
            <a:ext cx="2032506" cy="504056"/>
          </a:xfrm>
          <a:prstGeom prst="rect">
            <a:avLst/>
          </a:prstGeom>
          <a:solidFill>
            <a:schemeClr val="accent6">
              <a:lumMod val="5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文本形式多元</a:t>
            </a:r>
            <a:endParaRPr lang="zh-TW" altLang="en-US" spc="-150" dirty="0">
              <a:solidFill>
                <a:schemeClr val="bg1"/>
              </a:solidFill>
              <a:effectLst>
                <a:outerShdw blurRad="38100" dist="38100" dir="2700000" algn="tl">
                  <a:srgbClr val="000000">
                    <a:alpha val="43137"/>
                  </a:srgbClr>
                </a:outerShdw>
              </a:effectLst>
            </a:endParaRPr>
          </a:p>
        </p:txBody>
      </p:sp>
      <p:sp>
        <p:nvSpPr>
          <p:cNvPr id="9" name="矩形 8"/>
          <p:cNvSpPr/>
          <p:nvPr/>
        </p:nvSpPr>
        <p:spPr>
          <a:xfrm>
            <a:off x="2923198" y="1196752"/>
            <a:ext cx="8285370" cy="504056"/>
          </a:xfrm>
          <a:prstGeom prst="rect">
            <a:avLst/>
          </a:prstGeom>
          <a:solidFill>
            <a:schemeClr val="accent6">
              <a:lumMod val="40000"/>
              <a:lumOff val="6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5725">
              <a:spcBef>
                <a:spcPts val="600"/>
              </a:spcBef>
            </a:pPr>
            <a:r>
              <a:rPr kumimoji="0" lang="zh-TW" altLang="en-US" sz="2400" dirty="0">
                <a:solidFill>
                  <a:srgbClr val="00487E"/>
                </a:solidFill>
                <a:latin typeface="標楷體" panose="03000509000000000000" pitchFamily="65" charset="-120"/>
                <a:ea typeface="標楷體" panose="03000509000000000000" pitchFamily="65" charset="-120"/>
              </a:rPr>
              <a:t>適度選用生活化、跨領域或課綱所列議題之相關素材。</a:t>
            </a:r>
            <a:endParaRPr kumimoji="0" lang="en-US" altLang="zh-TW" sz="2400" dirty="0">
              <a:solidFill>
                <a:srgbClr val="00487E"/>
              </a:solidFill>
              <a:latin typeface="標楷體" panose="03000509000000000000" pitchFamily="65" charset="-120"/>
              <a:ea typeface="標楷體" panose="03000509000000000000" pitchFamily="65" charset="-120"/>
            </a:endParaRPr>
          </a:p>
        </p:txBody>
      </p:sp>
      <p:sp>
        <p:nvSpPr>
          <p:cNvPr id="10" name="矩形 9"/>
          <p:cNvSpPr/>
          <p:nvPr/>
        </p:nvSpPr>
        <p:spPr>
          <a:xfrm>
            <a:off x="2923197" y="1933420"/>
            <a:ext cx="8295744" cy="504056"/>
          </a:xfrm>
          <a:prstGeom prst="rect">
            <a:avLst/>
          </a:prstGeom>
          <a:solidFill>
            <a:schemeClr val="accent6">
              <a:lumMod val="40000"/>
              <a:lumOff val="6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indent="85725">
              <a:spcBef>
                <a:spcPts val="600"/>
              </a:spcBef>
              <a:spcAft>
                <a:spcPts val="0"/>
              </a:spcAft>
            </a:pPr>
            <a:r>
              <a:rPr kumimoji="0" lang="zh-TW" altLang="en-US" sz="2400" dirty="0">
                <a:solidFill>
                  <a:srgbClr val="00487E"/>
                </a:solidFill>
                <a:latin typeface="標楷體" panose="03000509000000000000" pitchFamily="65" charset="-120"/>
                <a:ea typeface="標楷體" panose="03000509000000000000" pitchFamily="65" charset="-120"/>
              </a:rPr>
              <a:t>文字訊息為主，統計表格、圖像資訊為輔。</a:t>
            </a:r>
          </a:p>
        </p:txBody>
      </p:sp>
      <p:sp>
        <p:nvSpPr>
          <p:cNvPr id="11" name="矩形 10"/>
          <p:cNvSpPr/>
          <p:nvPr/>
        </p:nvSpPr>
        <p:spPr>
          <a:xfrm>
            <a:off x="2921484" y="3272648"/>
            <a:ext cx="1879290" cy="504056"/>
          </a:xfrm>
          <a:prstGeom prst="rect">
            <a:avLst/>
          </a:prstGeom>
          <a:solidFill>
            <a:schemeClr val="accent6">
              <a:lumMod val="75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統整應用能力</a:t>
            </a:r>
          </a:p>
        </p:txBody>
      </p:sp>
      <p:sp>
        <p:nvSpPr>
          <p:cNvPr id="12" name="矩形 11"/>
          <p:cNvSpPr/>
          <p:nvPr/>
        </p:nvSpPr>
        <p:spPr>
          <a:xfrm>
            <a:off x="2920566" y="3831620"/>
            <a:ext cx="1879290" cy="504056"/>
          </a:xfrm>
          <a:prstGeom prst="rect">
            <a:avLst/>
          </a:prstGeom>
          <a:solidFill>
            <a:schemeClr val="accent6">
              <a:lumMod val="75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科學探究能力</a:t>
            </a:r>
          </a:p>
        </p:txBody>
      </p:sp>
      <p:sp>
        <p:nvSpPr>
          <p:cNvPr id="13" name="矩形 12"/>
          <p:cNvSpPr/>
          <p:nvPr/>
        </p:nvSpPr>
        <p:spPr>
          <a:xfrm>
            <a:off x="4871864" y="3272648"/>
            <a:ext cx="6336704" cy="504056"/>
          </a:xfrm>
          <a:prstGeom prst="rect">
            <a:avLst/>
          </a:prstGeom>
          <a:solidFill>
            <a:schemeClr val="accent6">
              <a:lumMod val="40000"/>
              <a:lumOff val="6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5725">
              <a:spcBef>
                <a:spcPts val="600"/>
              </a:spcBef>
            </a:pPr>
            <a:r>
              <a:rPr kumimoji="0" lang="zh-TW" altLang="en-US" sz="2400" spc="-170" dirty="0">
                <a:solidFill>
                  <a:srgbClr val="00487E"/>
                </a:solidFill>
                <a:latin typeface="標楷體" panose="03000509000000000000" pitchFamily="65" charset="-120"/>
                <a:ea typeface="標楷體" panose="03000509000000000000" pitchFamily="65" charset="-120"/>
              </a:rPr>
              <a:t>引導學生重視跨章節、跨科別、跨領域的學習。</a:t>
            </a:r>
            <a:endParaRPr kumimoji="0" lang="en-US" altLang="zh-TW" sz="2400" spc="-170" dirty="0">
              <a:solidFill>
                <a:srgbClr val="00487E"/>
              </a:solidFill>
              <a:latin typeface="標楷體" panose="03000509000000000000" pitchFamily="65" charset="-120"/>
              <a:ea typeface="標楷體" panose="03000509000000000000" pitchFamily="65" charset="-120"/>
            </a:endParaRPr>
          </a:p>
        </p:txBody>
      </p:sp>
      <p:sp>
        <p:nvSpPr>
          <p:cNvPr id="14" name="矩形 13"/>
          <p:cNvSpPr/>
          <p:nvPr/>
        </p:nvSpPr>
        <p:spPr>
          <a:xfrm>
            <a:off x="4870506" y="3831620"/>
            <a:ext cx="6336704" cy="504056"/>
          </a:xfrm>
          <a:prstGeom prst="rect">
            <a:avLst/>
          </a:prstGeom>
          <a:solidFill>
            <a:schemeClr val="accent6">
              <a:lumMod val="40000"/>
              <a:lumOff val="6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indent="85725">
              <a:spcBef>
                <a:spcPts val="600"/>
              </a:spcBef>
              <a:spcAft>
                <a:spcPts val="0"/>
              </a:spcAft>
            </a:pPr>
            <a:r>
              <a:rPr kumimoji="0" lang="zh-TW" altLang="en-US" sz="2400" spc="-170" dirty="0">
                <a:solidFill>
                  <a:srgbClr val="00487E"/>
                </a:solidFill>
                <a:latin typeface="標楷體" panose="03000509000000000000" pitchFamily="65" charset="-120"/>
                <a:ea typeface="標楷體" panose="03000509000000000000" pitchFamily="65" charset="-120"/>
              </a:rPr>
              <a:t>引導學生重視學習過程中的觀察與實驗。</a:t>
            </a:r>
          </a:p>
        </p:txBody>
      </p:sp>
      <p:sp>
        <p:nvSpPr>
          <p:cNvPr id="15" name="矩形 14"/>
          <p:cNvSpPr/>
          <p:nvPr/>
        </p:nvSpPr>
        <p:spPr>
          <a:xfrm>
            <a:off x="2921484" y="2661647"/>
            <a:ext cx="1879290" cy="556814"/>
          </a:xfrm>
          <a:prstGeom prst="rect">
            <a:avLst/>
          </a:prstGeom>
          <a:solidFill>
            <a:schemeClr val="accent6">
              <a:lumMod val="75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學科基本能力</a:t>
            </a:r>
          </a:p>
        </p:txBody>
      </p:sp>
      <p:sp>
        <p:nvSpPr>
          <p:cNvPr id="16" name="矩形 15"/>
          <p:cNvSpPr/>
          <p:nvPr/>
        </p:nvSpPr>
        <p:spPr>
          <a:xfrm>
            <a:off x="4870506" y="2661647"/>
            <a:ext cx="6336704" cy="558973"/>
          </a:xfrm>
          <a:prstGeom prst="rect">
            <a:avLst/>
          </a:prstGeom>
          <a:solidFill>
            <a:schemeClr val="accent6">
              <a:lumMod val="40000"/>
              <a:lumOff val="6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85725">
              <a:spcBef>
                <a:spcPts val="600"/>
              </a:spcBef>
              <a:spcAft>
                <a:spcPts val="0"/>
              </a:spcAft>
            </a:pPr>
            <a:r>
              <a:rPr kumimoji="0" lang="zh-TW" altLang="en-US" sz="2400" spc="-170" dirty="0">
                <a:solidFill>
                  <a:srgbClr val="00487E"/>
                </a:solidFill>
                <a:latin typeface="標楷體" panose="03000509000000000000" pitchFamily="65" charset="-120"/>
                <a:ea typeface="標楷體" panose="03000509000000000000" pitchFamily="65" charset="-120"/>
              </a:rPr>
              <a:t>維持一定比例的基本題。</a:t>
            </a:r>
            <a:r>
              <a:rPr kumimoji="0" lang="zh-TW" altLang="en-US" sz="2400" spc="-170" dirty="0">
                <a:solidFill>
                  <a:srgbClr val="FF0000"/>
                </a:solidFill>
                <a:latin typeface="標楷體" panose="03000509000000000000" pitchFamily="65" charset="-120"/>
                <a:ea typeface="標楷體" panose="03000509000000000000" pitchFamily="65" charset="-120"/>
              </a:rPr>
              <a:t>掌握學科基本知識。</a:t>
            </a:r>
            <a:endParaRPr kumimoji="0" lang="en-US" altLang="zh-TW" sz="2400" spc="-170" dirty="0">
              <a:solidFill>
                <a:srgbClr val="FF0000"/>
              </a:solidFill>
              <a:latin typeface="標楷體" panose="03000509000000000000" pitchFamily="65" charset="-120"/>
              <a:ea typeface="標楷體" panose="03000509000000000000" pitchFamily="65" charset="-120"/>
            </a:endParaRPr>
          </a:p>
        </p:txBody>
      </p:sp>
      <p:sp>
        <p:nvSpPr>
          <p:cNvPr id="17" name="矩形 16">
            <a:extLst>
              <a:ext uri="{FF2B5EF4-FFF2-40B4-BE49-F238E27FC236}">
                <a16:creationId xmlns:a16="http://schemas.microsoft.com/office/drawing/2014/main" id="{4D2ADE4D-B62A-43D4-8AA7-AF50B430959E}"/>
              </a:ext>
            </a:extLst>
          </p:cNvPr>
          <p:cNvSpPr/>
          <p:nvPr/>
        </p:nvSpPr>
        <p:spPr>
          <a:xfrm>
            <a:off x="2919259" y="4400249"/>
            <a:ext cx="1879290" cy="504056"/>
          </a:xfrm>
          <a:prstGeom prst="rect">
            <a:avLst/>
          </a:prstGeom>
          <a:solidFill>
            <a:schemeClr val="accent6">
              <a:lumMod val="75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邏輯推論能力</a:t>
            </a:r>
          </a:p>
        </p:txBody>
      </p:sp>
      <p:sp>
        <p:nvSpPr>
          <p:cNvPr id="18" name="矩形 17">
            <a:extLst>
              <a:ext uri="{FF2B5EF4-FFF2-40B4-BE49-F238E27FC236}">
                <a16:creationId xmlns:a16="http://schemas.microsoft.com/office/drawing/2014/main" id="{F0E43E1B-0F63-4F17-BCE3-965BDA448419}"/>
              </a:ext>
            </a:extLst>
          </p:cNvPr>
          <p:cNvSpPr/>
          <p:nvPr/>
        </p:nvSpPr>
        <p:spPr>
          <a:xfrm>
            <a:off x="4869198" y="4400249"/>
            <a:ext cx="6338090" cy="504056"/>
          </a:xfrm>
          <a:prstGeom prst="rect">
            <a:avLst/>
          </a:prstGeom>
          <a:solidFill>
            <a:schemeClr val="accent6">
              <a:lumMod val="40000"/>
              <a:lumOff val="6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indent="85725">
              <a:spcBef>
                <a:spcPts val="600"/>
              </a:spcBef>
              <a:spcAft>
                <a:spcPts val="0"/>
              </a:spcAft>
            </a:pPr>
            <a:r>
              <a:rPr kumimoji="0" lang="zh-TW" altLang="en-US" sz="2400" spc="-170" dirty="0">
                <a:solidFill>
                  <a:srgbClr val="00487E"/>
                </a:solidFill>
                <a:latin typeface="標楷體" panose="03000509000000000000" pitchFamily="65" charset="-120"/>
                <a:ea typeface="標楷體" panose="03000509000000000000" pitchFamily="65" charset="-120"/>
              </a:rPr>
              <a:t>具備理解情境全貌，並做獨立思考與分析的知能。</a:t>
            </a:r>
          </a:p>
        </p:txBody>
      </p:sp>
      <p:sp>
        <p:nvSpPr>
          <p:cNvPr id="19" name="矩形 18"/>
          <p:cNvSpPr/>
          <p:nvPr/>
        </p:nvSpPr>
        <p:spPr>
          <a:xfrm>
            <a:off x="839416" y="2665713"/>
            <a:ext cx="2032506" cy="504056"/>
          </a:xfrm>
          <a:prstGeom prst="rect">
            <a:avLst/>
          </a:prstGeom>
          <a:solidFill>
            <a:schemeClr val="accent6">
              <a:lumMod val="5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評量能力多元</a:t>
            </a:r>
            <a:endParaRPr lang="zh-TW" altLang="en-US" spc="-150" dirty="0">
              <a:solidFill>
                <a:schemeClr val="bg1"/>
              </a:solidFill>
              <a:effectLst>
                <a:outerShdw blurRad="38100" dist="38100" dir="2700000" algn="tl">
                  <a:srgbClr val="000000">
                    <a:alpha val="43137"/>
                  </a:srgbClr>
                </a:outerShdw>
              </a:effectLst>
            </a:endParaRPr>
          </a:p>
        </p:txBody>
      </p:sp>
      <p:sp>
        <p:nvSpPr>
          <p:cNvPr id="20" name="矩形 19">
            <a:extLst>
              <a:ext uri="{FF2B5EF4-FFF2-40B4-BE49-F238E27FC236}">
                <a16:creationId xmlns:a16="http://schemas.microsoft.com/office/drawing/2014/main" id="{4D2ADE4D-B62A-43D4-8AA7-AF50B430959E}"/>
              </a:ext>
            </a:extLst>
          </p:cNvPr>
          <p:cNvSpPr/>
          <p:nvPr/>
        </p:nvSpPr>
        <p:spPr>
          <a:xfrm>
            <a:off x="2927648" y="4962458"/>
            <a:ext cx="1879290" cy="504056"/>
          </a:xfrm>
          <a:prstGeom prst="rect">
            <a:avLst/>
          </a:prstGeom>
          <a:solidFill>
            <a:schemeClr val="accent6">
              <a:lumMod val="75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溝通表達能力</a:t>
            </a:r>
          </a:p>
        </p:txBody>
      </p:sp>
      <p:sp>
        <p:nvSpPr>
          <p:cNvPr id="21" name="矩形 20">
            <a:extLst>
              <a:ext uri="{FF2B5EF4-FFF2-40B4-BE49-F238E27FC236}">
                <a16:creationId xmlns:a16="http://schemas.microsoft.com/office/drawing/2014/main" id="{F0E43E1B-0F63-4F17-BCE3-965BDA448419}"/>
              </a:ext>
            </a:extLst>
          </p:cNvPr>
          <p:cNvSpPr/>
          <p:nvPr/>
        </p:nvSpPr>
        <p:spPr>
          <a:xfrm>
            <a:off x="4877587" y="4962458"/>
            <a:ext cx="6338090" cy="504056"/>
          </a:xfrm>
          <a:prstGeom prst="rect">
            <a:avLst/>
          </a:prstGeom>
          <a:solidFill>
            <a:schemeClr val="accent6">
              <a:lumMod val="40000"/>
              <a:lumOff val="6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6400">
              <a:spcBef>
                <a:spcPts val="600"/>
              </a:spcBef>
              <a:spcAft>
                <a:spcPts val="0"/>
              </a:spcAft>
            </a:pPr>
            <a:r>
              <a:rPr kumimoji="0" lang="zh-TW" altLang="en-US" sz="2400" spc="-170" dirty="0">
                <a:solidFill>
                  <a:srgbClr val="00487E"/>
                </a:solidFill>
                <a:latin typeface="標楷體" panose="03000509000000000000" pitchFamily="65" charset="-120"/>
                <a:ea typeface="標楷體" panose="03000509000000000000" pitchFamily="65" charset="-120"/>
              </a:rPr>
              <a:t>理解及使用語言、文字、數理等符號表達與溝通。</a:t>
            </a:r>
          </a:p>
        </p:txBody>
      </p:sp>
      <p:sp>
        <p:nvSpPr>
          <p:cNvPr id="23" name="矩形 22">
            <a:extLst>
              <a:ext uri="{FF2B5EF4-FFF2-40B4-BE49-F238E27FC236}">
                <a16:creationId xmlns:a16="http://schemas.microsoft.com/office/drawing/2014/main" id="{4D2ADE4D-B62A-43D4-8AA7-AF50B430959E}"/>
              </a:ext>
            </a:extLst>
          </p:cNvPr>
          <p:cNvSpPr/>
          <p:nvPr/>
        </p:nvSpPr>
        <p:spPr>
          <a:xfrm>
            <a:off x="2927648" y="5525379"/>
            <a:ext cx="1879290" cy="504056"/>
          </a:xfrm>
          <a:prstGeom prst="rect">
            <a:avLst/>
          </a:prstGeom>
          <a:solidFill>
            <a:schemeClr val="accent6">
              <a:lumMod val="75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閱讀理解能力</a:t>
            </a:r>
          </a:p>
        </p:txBody>
      </p:sp>
      <p:sp>
        <p:nvSpPr>
          <p:cNvPr id="24" name="矩形 23">
            <a:extLst>
              <a:ext uri="{FF2B5EF4-FFF2-40B4-BE49-F238E27FC236}">
                <a16:creationId xmlns:a16="http://schemas.microsoft.com/office/drawing/2014/main" id="{4D2ADE4D-B62A-43D4-8AA7-AF50B430959E}"/>
              </a:ext>
            </a:extLst>
          </p:cNvPr>
          <p:cNvSpPr/>
          <p:nvPr/>
        </p:nvSpPr>
        <p:spPr>
          <a:xfrm>
            <a:off x="2928973" y="6093296"/>
            <a:ext cx="1879290" cy="504056"/>
          </a:xfrm>
          <a:prstGeom prst="rect">
            <a:avLst/>
          </a:prstGeom>
          <a:solidFill>
            <a:schemeClr val="accent6">
              <a:lumMod val="75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0" lang="zh-TW" altLang="en-US" sz="2400" b="1" spc="-150"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圖表轉譯能力</a:t>
            </a:r>
          </a:p>
        </p:txBody>
      </p:sp>
      <p:sp>
        <p:nvSpPr>
          <p:cNvPr id="22" name="矩形 21">
            <a:extLst>
              <a:ext uri="{FF2B5EF4-FFF2-40B4-BE49-F238E27FC236}">
                <a16:creationId xmlns:a16="http://schemas.microsoft.com/office/drawing/2014/main" id="{2E4ADD1A-DFAF-4FF6-B06A-2F66D5DCF909}"/>
              </a:ext>
            </a:extLst>
          </p:cNvPr>
          <p:cNvSpPr/>
          <p:nvPr/>
        </p:nvSpPr>
        <p:spPr>
          <a:xfrm>
            <a:off x="4870478" y="5525620"/>
            <a:ext cx="6338090" cy="1057741"/>
          </a:xfrm>
          <a:prstGeom prst="rect">
            <a:avLst/>
          </a:prstGeom>
          <a:solidFill>
            <a:schemeClr val="accent6">
              <a:lumMod val="40000"/>
              <a:lumOff val="6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6400">
              <a:spcBef>
                <a:spcPts val="600"/>
              </a:spcBef>
              <a:spcAft>
                <a:spcPts val="0"/>
              </a:spcAft>
            </a:pPr>
            <a:r>
              <a:rPr kumimoji="0" lang="zh-TW" altLang="en-US" sz="2400" spc="-170" dirty="0">
                <a:solidFill>
                  <a:srgbClr val="00487E"/>
                </a:solidFill>
                <a:latin typeface="標楷體" panose="03000509000000000000" pitchFamily="65" charset="-120"/>
                <a:ea typeface="標楷體" panose="03000509000000000000" pitchFamily="65" charset="-120"/>
              </a:rPr>
              <a:t>理解形式多元的文本。</a:t>
            </a:r>
          </a:p>
        </p:txBody>
      </p:sp>
    </p:spTree>
    <p:extLst>
      <p:ext uri="{BB962C8B-B14F-4D97-AF65-F5344CB8AC3E}">
        <p14:creationId xmlns:p14="http://schemas.microsoft.com/office/powerpoint/2010/main" val="3827787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圖片 15">
            <a:extLst>
              <a:ext uri="{FF2B5EF4-FFF2-40B4-BE49-F238E27FC236}">
                <a16:creationId xmlns:a16="http://schemas.microsoft.com/office/drawing/2014/main" id="{C3BA8F3E-588C-4652-9D3E-24661E941972}"/>
              </a:ext>
            </a:extLst>
          </p:cNvPr>
          <p:cNvPicPr>
            <a:picLocks noChangeAspect="1"/>
          </p:cNvPicPr>
          <p:nvPr/>
        </p:nvPicPr>
        <p:blipFill rotWithShape="1">
          <a:blip r:embed="rId2"/>
          <a:srcRect l="25649" t="70632" r="30673" b="11718"/>
          <a:stretch/>
        </p:blipFill>
        <p:spPr>
          <a:xfrm>
            <a:off x="2135561" y="990203"/>
            <a:ext cx="7830287" cy="1779016"/>
          </a:xfrm>
          <a:prstGeom prst="rect">
            <a:avLst/>
          </a:prstGeom>
        </p:spPr>
      </p:pic>
      <p:sp>
        <p:nvSpPr>
          <p:cNvPr id="12" name="內容版面配置區 2">
            <a:extLst/>
          </p:cNvPr>
          <p:cNvSpPr txBox="1">
            <a:spLocks/>
          </p:cNvSpPr>
          <p:nvPr/>
        </p:nvSpPr>
        <p:spPr bwMode="auto">
          <a:xfrm>
            <a:off x="2135560" y="4509144"/>
            <a:ext cx="7945900" cy="1944193"/>
          </a:xfrm>
          <a:prstGeom prst="rect">
            <a:avLst/>
          </a:prstGeom>
          <a:noFill/>
          <a:ln w="28575">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標楷體" panose="03000509000000000000" pitchFamily="65" charset="-120"/>
                <a:ea typeface="標楷體" panose="03000509000000000000" pitchFamily="65" charset="-12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1200" dirty="0">
              <a:latin typeface="Times New Roman" panose="02020603050405020304" pitchFamily="18" charset="0"/>
              <a:cs typeface="Times New Roman" panose="02020603050405020304" pitchFamily="18" charset="0"/>
            </a:endParaRPr>
          </a:p>
        </p:txBody>
      </p:sp>
      <p:sp>
        <p:nvSpPr>
          <p:cNvPr id="10" name="內容版面配置區 2">
            <a:extLst/>
          </p:cNvPr>
          <p:cNvSpPr txBox="1">
            <a:spLocks/>
          </p:cNvSpPr>
          <p:nvPr/>
        </p:nvSpPr>
        <p:spPr bwMode="auto">
          <a:xfrm>
            <a:off x="2137640" y="3180233"/>
            <a:ext cx="7945900" cy="912490"/>
          </a:xfrm>
          <a:prstGeom prst="rect">
            <a:avLst/>
          </a:prstGeom>
          <a:noFill/>
          <a:ln w="28575">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標楷體" panose="03000509000000000000" pitchFamily="65" charset="-120"/>
                <a:ea typeface="標楷體" panose="03000509000000000000" pitchFamily="65" charset="-12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2000">
              <a:latin typeface="Times New Roman" panose="02020603050405020304" pitchFamily="18" charset="0"/>
              <a:cs typeface="Times New Roman" panose="02020603050405020304" pitchFamily="18" charset="0"/>
            </a:endParaRPr>
          </a:p>
          <a:p>
            <a:pPr marL="0" indent="0">
              <a:buNone/>
              <a:defRPr/>
            </a:pPr>
            <a:endParaRPr kumimoji="0" lang="en-US" altLang="zh-TW" sz="1200" dirty="0">
              <a:latin typeface="Times New Roman" panose="02020603050405020304" pitchFamily="18" charset="0"/>
              <a:cs typeface="Times New Roman" panose="02020603050405020304" pitchFamily="18" charset="0"/>
            </a:endParaRPr>
          </a:p>
        </p:txBody>
      </p:sp>
      <p:sp>
        <p:nvSpPr>
          <p:cNvPr id="16386" name="標題 1"/>
          <p:cNvSpPr>
            <a:spLocks noGrp="1"/>
          </p:cNvSpPr>
          <p:nvPr>
            <p:ph type="title"/>
          </p:nvPr>
        </p:nvSpPr>
        <p:spPr>
          <a:xfrm>
            <a:off x="1981200" y="41895"/>
            <a:ext cx="8229600" cy="830610"/>
          </a:xfrm>
        </p:spPr>
        <p:txBody>
          <a:bodyPr/>
          <a:lstStyle/>
          <a:p>
            <a:pPr eaLnBrk="1" hangingPunct="1"/>
            <a:r>
              <a:rPr lang="zh-TW" altLang="en-US" dirty="0">
                <a:latin typeface="Times New Roman" panose="02020603050405020304" pitchFamily="18" charset="0"/>
                <a:cs typeface="Times New Roman" panose="02020603050405020304" pitchFamily="18" charset="0"/>
              </a:rPr>
              <a:t>各科基本能力題示例</a:t>
            </a:r>
          </a:p>
        </p:txBody>
      </p:sp>
      <p:sp>
        <p:nvSpPr>
          <p:cNvPr id="3" name="內容版面配置區 2">
            <a:extLst/>
          </p:cNvPr>
          <p:cNvSpPr>
            <a:spLocks noGrp="1"/>
          </p:cNvSpPr>
          <p:nvPr>
            <p:ph idx="1"/>
          </p:nvPr>
        </p:nvSpPr>
        <p:spPr>
          <a:xfrm>
            <a:off x="2135560" y="983779"/>
            <a:ext cx="7945900" cy="1781150"/>
          </a:xfrm>
          <a:ln w="28575">
            <a:solidFill>
              <a:schemeClr val="accent6">
                <a:lumMod val="75000"/>
              </a:schemeClr>
            </a:solidFill>
          </a:ln>
        </p:spPr>
        <p:txBody>
          <a:bodyPr rtlCol="0">
            <a:noAutofit/>
          </a:bodyPr>
          <a:lstStyle/>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2000" dirty="0">
              <a:latin typeface="Times New Roman" panose="02020603050405020304" pitchFamily="18" charset="0"/>
              <a:cs typeface="Times New Roman" panose="02020603050405020304" pitchFamily="18" charset="0"/>
            </a:endParaRPr>
          </a:p>
          <a:p>
            <a:pPr marL="0" indent="0">
              <a:buNone/>
              <a:defRPr/>
            </a:pPr>
            <a:endParaRPr lang="en-US" altLang="zh-TW" sz="1200" dirty="0">
              <a:latin typeface="Times New Roman" panose="02020603050405020304" pitchFamily="18" charset="0"/>
              <a:cs typeface="Times New Roman" panose="02020603050405020304" pitchFamily="18" charset="0"/>
            </a:endParaRPr>
          </a:p>
        </p:txBody>
      </p:sp>
      <p:sp>
        <p:nvSpPr>
          <p:cNvPr id="1638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F6003C5-9769-47D8-A472-9666D8F10004}" type="slidenum">
              <a:rPr lang="zh-TW" altLang="en-US" smtClean="0"/>
              <a:pPr/>
              <a:t>9</a:t>
            </a:fld>
            <a:endParaRPr lang="zh-TW" altLang="en-US"/>
          </a:p>
        </p:txBody>
      </p:sp>
      <p:sp>
        <p:nvSpPr>
          <p:cNvPr id="2" name="Rectangle 2"/>
          <p:cNvSpPr>
            <a:spLocks noChangeArrowheads="1"/>
          </p:cNvSpPr>
          <p:nvPr/>
        </p:nvSpPr>
        <p:spPr bwMode="auto">
          <a:xfrm>
            <a:off x="152400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7" name="圖片 6"/>
          <p:cNvPicPr>
            <a:picLocks noChangeAspect="1"/>
          </p:cNvPicPr>
          <p:nvPr/>
        </p:nvPicPr>
        <p:blipFill rotWithShape="1">
          <a:blip r:embed="rId3"/>
          <a:srcRect l="5113" t="45100" r="19288" b="36700"/>
          <a:stretch/>
        </p:blipFill>
        <p:spPr>
          <a:xfrm>
            <a:off x="2187945" y="3234824"/>
            <a:ext cx="5994690" cy="811781"/>
          </a:xfrm>
          <a:prstGeom prst="rect">
            <a:avLst/>
          </a:prstGeom>
        </p:spPr>
      </p:pic>
      <p:pic>
        <p:nvPicPr>
          <p:cNvPr id="8" name="圖片 7"/>
          <p:cNvPicPr>
            <a:picLocks noChangeAspect="1"/>
          </p:cNvPicPr>
          <p:nvPr/>
        </p:nvPicPr>
        <p:blipFill rotWithShape="1">
          <a:blip r:embed="rId4"/>
          <a:srcRect l="12988" t="34600" r="38582" b="43000"/>
          <a:stretch/>
        </p:blipFill>
        <p:spPr>
          <a:xfrm>
            <a:off x="2152108" y="4562103"/>
            <a:ext cx="7040237" cy="1831607"/>
          </a:xfrm>
          <a:prstGeom prst="rect">
            <a:avLst/>
          </a:prstGeom>
        </p:spPr>
      </p:pic>
      <p:pic>
        <p:nvPicPr>
          <p:cNvPr id="5" name="圖片 4" descr="Thumbnail for version as of 00:15, 30 November 20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2778" y="1785418"/>
            <a:ext cx="216024" cy="203423"/>
          </a:xfrm>
          <a:prstGeom prst="rect">
            <a:avLst/>
          </a:prstGeom>
        </p:spPr>
      </p:pic>
      <p:pic>
        <p:nvPicPr>
          <p:cNvPr id="14" name="圖片 13" descr="Thumbnail for version as of 00:15, 30 November 20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1824" y="3732363"/>
            <a:ext cx="216024" cy="203423"/>
          </a:xfrm>
          <a:prstGeom prst="rect">
            <a:avLst/>
          </a:prstGeom>
        </p:spPr>
      </p:pic>
      <p:pic>
        <p:nvPicPr>
          <p:cNvPr id="15" name="圖片 14" descr="Thumbnail for version as of 00:15, 30 November 20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4623" y="4937287"/>
            <a:ext cx="216024" cy="203423"/>
          </a:xfrm>
          <a:prstGeom prst="rect">
            <a:avLst/>
          </a:prstGeom>
        </p:spPr>
      </p:pic>
    </p:spTree>
  </p:cSld>
  <p:clrMapOvr>
    <a:masterClrMapping/>
  </p:clrMapOvr>
  <p:transition/>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16774</TotalTime>
  <Words>1541</Words>
  <Application>Microsoft Office PowerPoint</Application>
  <PresentationFormat>寬螢幕</PresentationFormat>
  <Paragraphs>300</Paragraphs>
  <Slides>23</Slides>
  <Notes>2</Notes>
  <HiddenSlides>0</HiddenSlides>
  <MMClips>1</MMClips>
  <ScaleCrop>false</ScaleCrop>
  <HeadingPairs>
    <vt:vector size="6" baseType="variant">
      <vt:variant>
        <vt:lpstr>使用字型</vt:lpstr>
      </vt:variant>
      <vt:variant>
        <vt:i4>8</vt:i4>
      </vt:variant>
      <vt:variant>
        <vt:lpstr>佈景主題</vt:lpstr>
      </vt:variant>
      <vt:variant>
        <vt:i4>3</vt:i4>
      </vt:variant>
      <vt:variant>
        <vt:lpstr>投影片標題</vt:lpstr>
      </vt:variant>
      <vt:variant>
        <vt:i4>23</vt:i4>
      </vt:variant>
    </vt:vector>
  </HeadingPairs>
  <TitlesOfParts>
    <vt:vector size="34" baseType="lpstr">
      <vt:lpstr>微軟正黑體</vt:lpstr>
      <vt:lpstr>新細明體</vt:lpstr>
      <vt:lpstr>標楷體</vt:lpstr>
      <vt:lpstr>Arial</vt:lpstr>
      <vt:lpstr>Calibri</vt:lpstr>
      <vt:lpstr>Times</vt:lpstr>
      <vt:lpstr>Times New Roman</vt:lpstr>
      <vt:lpstr>Wingdings</vt:lpstr>
      <vt:lpstr>自訂設計</vt:lpstr>
      <vt:lpstr>1_自訂設計</vt:lpstr>
      <vt:lpstr>2_自訂設計</vt:lpstr>
      <vt:lpstr>PowerPoint 簡報</vt:lpstr>
      <vt:lpstr>國中教育會考考什麼</vt:lpstr>
      <vt:lpstr>試題命題依據</vt:lpstr>
      <vt:lpstr>PowerPoint 簡報</vt:lpstr>
      <vt:lpstr>國中教育會考何時考</vt:lpstr>
      <vt:lpstr>測驗目的</vt:lpstr>
      <vt:lpstr>國中教育會考怎麼考</vt:lpstr>
      <vt:lpstr>試題研發方向與特色</vt:lpstr>
      <vt:lpstr>各科基本能力題示例</vt:lpstr>
      <vt:lpstr>各科基本能力題示例</vt:lpstr>
      <vt:lpstr>國文科示例</vt:lpstr>
      <vt:lpstr>英語科(閱讀)示例</vt:lpstr>
      <vt:lpstr>英語科(閱讀)示例</vt:lpstr>
      <vt:lpstr>英語科(聽力)說明</vt:lpstr>
      <vt:lpstr>英語科(聽力)示例</vt:lpstr>
      <vt:lpstr>數學科(選擇題)示例</vt:lpstr>
      <vt:lpstr>數學科(非選擇題)示例</vt:lpstr>
      <vt:lpstr>社會科示例 </vt:lpstr>
      <vt:lpstr>自然科示例 </vt:lpstr>
      <vt:lpstr>自然科示例 </vt:lpstr>
      <vt:lpstr>寫作測驗示例</vt:lpstr>
      <vt:lpstr>國中教育會考評量方式</vt:lpstr>
      <vt:lpstr>PowerPoint 簡報</vt:lpstr>
    </vt:vector>
  </TitlesOfParts>
  <Company>「國民中學學生基本學力測驗」推動工作委員會</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94年國中基本學力測驗</dc:title>
  <dc:creator>歐小禾</dc:creator>
  <cp:lastModifiedBy>CCJH</cp:lastModifiedBy>
  <cp:revision>1170</cp:revision>
  <cp:lastPrinted>2019-07-24T03:26:11Z</cp:lastPrinted>
  <dcterms:created xsi:type="dcterms:W3CDTF">2004-06-07T05:41:39Z</dcterms:created>
  <dcterms:modified xsi:type="dcterms:W3CDTF">2021-09-03T06:40:17Z</dcterms:modified>
</cp:coreProperties>
</file>