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46" r:id="rId2"/>
    <p:sldId id="647" r:id="rId3"/>
    <p:sldId id="648" r:id="rId4"/>
    <p:sldId id="665" r:id="rId5"/>
    <p:sldId id="649" r:id="rId6"/>
    <p:sldId id="650" r:id="rId7"/>
    <p:sldId id="651" r:id="rId8"/>
    <p:sldId id="652" r:id="rId9"/>
    <p:sldId id="653" r:id="rId10"/>
    <p:sldId id="669" r:id="rId11"/>
    <p:sldId id="361" r:id="rId12"/>
    <p:sldId id="360" r:id="rId13"/>
    <p:sldId id="359" r:id="rId14"/>
    <p:sldId id="480" r:id="rId15"/>
    <p:sldId id="351" r:id="rId16"/>
    <p:sldId id="654" r:id="rId17"/>
    <p:sldId id="655" r:id="rId18"/>
    <p:sldId id="656" r:id="rId19"/>
    <p:sldId id="434" r:id="rId20"/>
    <p:sldId id="508" r:id="rId21"/>
    <p:sldId id="668" r:id="rId22"/>
    <p:sldId id="658" r:id="rId23"/>
    <p:sldId id="659" r:id="rId24"/>
    <p:sldId id="660" r:id="rId25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67970" autoAdjust="0"/>
  </p:normalViewPr>
  <p:slideViewPr>
    <p:cSldViewPr snapToGrid="0">
      <p:cViewPr varScale="1">
        <p:scale>
          <a:sx n="47" d="100"/>
          <a:sy n="47" d="100"/>
        </p:scale>
        <p:origin x="140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608"/>
    </p:cViewPr>
  </p:sorterViewPr>
  <p:notesViewPr>
    <p:cSldViewPr snapToGrid="0">
      <p:cViewPr varScale="1">
        <p:scale>
          <a:sx n="62" d="100"/>
          <a:sy n="62" d="100"/>
        </p:scale>
        <p:origin x="31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EB94026-7AC5-47A0-AE6D-077153D1E8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DA00450-8607-444C-B74C-7AF2CBD172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3815D-CB47-4EC6-8CB2-9B9CB1961F9C}" type="datetimeFigureOut">
              <a:rPr lang="zh-TW" altLang="en-US" smtClean="0"/>
              <a:t>2021/5/3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F27434C-7D33-4E2D-B894-1D7B8525E9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EB0A86C-49B5-4A4D-B3F7-DCEB3466E5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D3E4B-9F25-421C-91D4-2AAED2B71F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8119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2776C-0DF9-4B23-BDE8-E85B552BE40F}" type="datetimeFigureOut">
              <a:rPr lang="zh-TW" altLang="en-US" smtClean="0"/>
              <a:t>2021/5/3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BEA63-5477-4379-B455-5471E2E2E4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07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BEA63-5477-4379-B455-5471E2E2E45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908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98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90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BEA63-5477-4379-B455-5471E2E2E45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250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7FDD316-B799-43AE-8FEE-0F38751D3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0632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199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BEA63-5477-4379-B455-5471E2E2E45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76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BEA63-5477-4379-B455-5471E2E2E45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68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65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4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2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2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14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14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B70E6-9F2C-4C5B-B15B-45A4BB76D6F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9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2F4F65D-E81F-4D5B-98D4-672593287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圖片 4" descr="一張含有 螢幕擷取畫面, 電腦 的圖片&#10;&#10;自動產生的描述">
            <a:extLst>
              <a:ext uri="{FF2B5EF4-FFF2-40B4-BE49-F238E27FC236}">
                <a16:creationId xmlns:a16="http://schemas.microsoft.com/office/drawing/2014/main" id="{62B076CF-2CE5-4D2A-A6E8-02F80E40B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6" y="-1165027"/>
            <a:ext cx="12496349" cy="87084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EBA14A52-70D1-48FE-87B2-E3CFF875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794795"/>
            <a:ext cx="10342418" cy="1467950"/>
          </a:xfrm>
        </p:spPr>
        <p:txBody>
          <a:bodyPr/>
          <a:lstStyle>
            <a:lvl1pPr>
              <a:lnSpc>
                <a:spcPts val="7500"/>
              </a:lnSpc>
              <a:defRPr sz="5400"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10">
            <a:extLst>
              <a:ext uri="{FF2B5EF4-FFF2-40B4-BE49-F238E27FC236}">
                <a16:creationId xmlns:a16="http://schemas.microsoft.com/office/drawing/2014/main" id="{0141383F-0AC3-4F60-8905-5C366120FA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0719" y="5368044"/>
            <a:ext cx="2974464" cy="1566586"/>
          </a:xfrm>
        </p:spPr>
        <p:txBody>
          <a:bodyPr>
            <a:normAutofit/>
          </a:bodyPr>
          <a:lstStyle>
            <a:lvl1pPr marL="0" indent="0">
              <a:lnSpc>
                <a:spcPts val="7500"/>
              </a:lnSpc>
              <a:spcBef>
                <a:spcPts val="3000"/>
              </a:spcBef>
              <a:buFont typeface="+mj-lt"/>
              <a:buNone/>
              <a:defRPr sz="8000">
                <a:latin typeface="華康中特圓體" panose="020F0809000000000000" pitchFamily="49" charset="-120"/>
                <a:ea typeface="華康中特圓體" panose="020F0809000000000000" pitchFamily="49" charset="-12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TW" dirty="0"/>
              <a:t>P.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B38FFA1-0184-43FD-B6AF-45CD7BFF3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7B9A1EC-4945-48FB-97F3-959C716D9F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  <p:pic>
        <p:nvPicPr>
          <p:cNvPr id="9" name="圖片 8" descr="一張含有 食物 的圖片&#10;&#10;自動產生的描述">
            <a:extLst>
              <a:ext uri="{FF2B5EF4-FFF2-40B4-BE49-F238E27FC236}">
                <a16:creationId xmlns:a16="http://schemas.microsoft.com/office/drawing/2014/main" id="{E95B53BD-BC68-4BBB-A52C-EC457B7A79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68" y="102821"/>
            <a:ext cx="3254071" cy="15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09B0961-F33E-4A9B-BF9D-CD5E54C6E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6F722CC-3606-4ECF-8E67-9B7E2DA00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2" y="-685800"/>
            <a:ext cx="12646922" cy="84374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92F531E-74DC-435A-BE39-A607D9C8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27" y="1575882"/>
            <a:ext cx="8499764" cy="1603736"/>
          </a:xfrm>
        </p:spPr>
        <p:txBody>
          <a:bodyPr/>
          <a:lstStyle>
            <a:lvl1pPr>
              <a:lnSpc>
                <a:spcPts val="7500"/>
              </a:lnSpc>
              <a:defRPr sz="5400" baseline="0">
                <a:ea typeface="華康中圓體" panose="020F05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10">
            <a:extLst>
              <a:ext uri="{FF2B5EF4-FFF2-40B4-BE49-F238E27FC236}">
                <a16:creationId xmlns:a16="http://schemas.microsoft.com/office/drawing/2014/main" id="{855DC570-25B1-4F90-851E-DA1F08FEA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0719" y="5368044"/>
            <a:ext cx="2974464" cy="1566586"/>
          </a:xfrm>
        </p:spPr>
        <p:txBody>
          <a:bodyPr>
            <a:normAutofit/>
          </a:bodyPr>
          <a:lstStyle>
            <a:lvl1pPr marL="0" indent="0">
              <a:lnSpc>
                <a:spcPts val="7500"/>
              </a:lnSpc>
              <a:spcBef>
                <a:spcPts val="3000"/>
              </a:spcBef>
              <a:buFont typeface="+mj-lt"/>
              <a:buNone/>
              <a:defRPr sz="8000">
                <a:latin typeface="華康中特圓體" panose="020F0809000000000000" pitchFamily="49" charset="-120"/>
                <a:ea typeface="華康中特圓體" panose="020F0809000000000000" pitchFamily="49" charset="-12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TW" dirty="0"/>
              <a:t>P.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3E7768F-1E78-4A40-BFEE-086532659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7AB0E96-EDEC-446B-93C2-F6B97CE48A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4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F15321B6-A1FE-4986-ABBC-86836CBE4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DD77FF-36DB-4D64-BF82-CACAC364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00" y="727872"/>
            <a:ext cx="11425382" cy="1506201"/>
          </a:xfrm>
        </p:spPr>
        <p:txBody>
          <a:bodyPr>
            <a:noAutofit/>
          </a:bodyPr>
          <a:lstStyle>
            <a:lvl1pPr>
              <a:defRPr sz="7200">
                <a:solidFill>
                  <a:srgbClr val="00206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84096E-DB9A-4505-A326-C6CF70AD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00" y="2445065"/>
            <a:ext cx="11425382" cy="3660776"/>
          </a:xfrm>
        </p:spPr>
        <p:txBody>
          <a:bodyPr/>
          <a:lstStyle>
            <a:lvl1pPr>
              <a:defRPr sz="5400">
                <a:solidFill>
                  <a:srgbClr val="00206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BA1A48-5B21-46C8-99C3-F135B5C4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68F13DC-DAC9-4E38-8897-4EFFAA0F70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4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49004D1-F006-457B-96B5-2F4AF4136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29F0A56-1D79-42DD-A1B3-EBC69E46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531698-5324-4C18-81E8-CE2DA0438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D8E74E9-31EA-408B-B581-3EBACBBF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E9F6113-12CF-4CDF-A4F1-0D522A343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05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E3DA366-82FD-4D41-8C80-132EA0BB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68FF744-A5EC-4322-8676-8E1C2B4A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09" y="681037"/>
            <a:ext cx="11526982" cy="1325563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98BDDE-3FF9-4264-BFC1-FEAACD705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6727"/>
            <a:ext cx="5181600" cy="3960236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0B4008D-9452-4391-A82C-C240F0BFE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2216725"/>
            <a:ext cx="5054600" cy="3960237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1D01823-5003-421C-8888-4B31A1674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A4E93ED-0220-4ACF-A772-5D9C8A9BA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03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3C2C245B-21F5-4186-AD7A-B4618A798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ED28CDA-C2FE-460C-A13D-D08610CB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69" y="770744"/>
            <a:ext cx="11170661" cy="1325563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29DD31-6C99-4CDD-B401-C8FF69FA3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2AB896B-FC7B-4726-A3BC-4E97DFC16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9D54E12-9977-401E-AE33-EA3E9C53A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D940E29-D7E5-4E43-97E5-589E71759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7DDFE12-C6A6-4785-9857-BEA92AB35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02C8C44-A53E-4EC9-94CB-9DFA446667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52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6BB4408-954A-4BC8-8C17-B2F908232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9BD6D2-362A-43B8-864D-86FEB233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759717-6B26-43F0-A99C-38C53C8A4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8AAD051-BB5A-4434-BD1D-44365525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D8336EE-7690-4541-BC6E-AFCB63220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9F5941-E394-4BF0-9585-98263E08E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33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38F3D74-FAC5-491C-995C-6B98D7914F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C32BBF1-83F6-4826-B8E7-E8569826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09" y="830599"/>
            <a:ext cx="11526982" cy="1325563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DABE973-E3DC-4775-9179-773CF1BB3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618" y="2355273"/>
            <a:ext cx="10587182" cy="3821690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174570-CB90-4B36-B1FD-DCC3D8210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EC251B7-CF44-4DA4-812D-29F6666F7B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89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3D073B1-FD71-4111-B040-C014F25FA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id="{68F421F1-5796-488E-B708-2A96279C5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2C35095-7117-4894-9FB8-EF948F4D9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24EE06-DB02-47FC-A27B-0D049FA3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49D08E-ED75-4D24-ABAC-940B76B896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0B4B45-C9E3-40A4-8C73-AD823485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C6AAB53-5C2B-40C2-9A4D-2ECEB0658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09" y="0"/>
            <a:ext cx="9714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4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D58B41F-056E-4A65-995D-472991F88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FEE8039-2BF3-47C9-BCAF-831976BBD0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68" y="175130"/>
            <a:ext cx="4761389" cy="19265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8AE180-3B04-41D5-AE5E-F51D8923E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B759C90-1F87-48CD-A484-F316B82C7E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享微行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BE644A7-0DDD-44AD-87AB-EBAB6212A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421CF66-6490-474F-8DF3-0BBD266A75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03" y="1816468"/>
            <a:ext cx="9144793" cy="32250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AB25936-CBA1-4CAD-B10A-9FE2723E1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F44A999-7FFA-4A42-98AF-45345CAC97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CE9C72B-D221-4FF6-9B23-86F00B5A6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CA2C35-A9A9-4FB6-B001-38197AFA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2869142"/>
            <a:ext cx="11526982" cy="1325563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3ECDCF-7D65-47D8-9CFD-B3D1852F9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A72DB9-6663-4A6E-9597-44B30797C2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3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學習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61F99D-DAAE-4A21-A917-D7BC0A557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3A40F9B-B3F6-4767-99F2-F6955BCFF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9928" y="4883727"/>
            <a:ext cx="2763981" cy="1059872"/>
          </a:xfrm>
        </p:spPr>
        <p:txBody>
          <a:bodyPr/>
          <a:lstStyle>
            <a:lvl1pPr>
              <a:lnSpc>
                <a:spcPts val="9600"/>
              </a:lnSpc>
              <a:defRPr sz="8000">
                <a:latin typeface="華康中特圓體" panose="020F0809000000000000" pitchFamily="49" charset="-120"/>
                <a:ea typeface="華康中特圓體" panose="020F0809000000000000" pitchFamily="49" charset="-120"/>
              </a:defRPr>
            </a:lvl1pPr>
          </a:lstStyle>
          <a:p>
            <a:r>
              <a:rPr lang="en-US" altLang="zh-TW" dirty="0"/>
              <a:t>P.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DADA671-1C7F-485F-B377-70667F437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A78CC39-5E68-4038-BD4A-5876C729C9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69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C0A8F97-2236-4745-A6E7-DAEEC49DA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4ABEA59-6AA9-4315-9FD0-D3DE20786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9682418-7049-40B0-BD2C-3F18FE8D37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92FFDA8-263B-4EE8-B689-2ABC817DD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BAFF992-EEF8-460F-B903-E0F4254D6F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" y="175652"/>
            <a:ext cx="12159575" cy="6858000"/>
          </a:xfrm>
          <a:prstGeom prst="rect">
            <a:avLst/>
          </a:prstGeom>
        </p:spPr>
      </p:pic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DDAA47AC-7EAB-441C-A087-792C59386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856" y="2368133"/>
            <a:ext cx="10225087" cy="2473037"/>
          </a:xfrm>
        </p:spPr>
        <p:txBody>
          <a:bodyPr/>
          <a:lstStyle>
            <a:lvl1pPr marL="914400" indent="-914400">
              <a:lnSpc>
                <a:spcPts val="7500"/>
              </a:lnSpc>
              <a:spcBef>
                <a:spcPts val="3000"/>
              </a:spcBef>
              <a:buFont typeface="+mj-lt"/>
              <a:buAutoNum type="arabicPeriod"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7" name="文字版面配置區 10">
            <a:extLst>
              <a:ext uri="{FF2B5EF4-FFF2-40B4-BE49-F238E27FC236}">
                <a16:creationId xmlns:a16="http://schemas.microsoft.com/office/drawing/2014/main" id="{3DBF475F-6E85-4DD8-A1A0-A37B54914E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0719" y="5368044"/>
            <a:ext cx="2974464" cy="1566586"/>
          </a:xfrm>
        </p:spPr>
        <p:txBody>
          <a:bodyPr>
            <a:normAutofit/>
          </a:bodyPr>
          <a:lstStyle>
            <a:lvl1pPr marL="0" indent="0">
              <a:lnSpc>
                <a:spcPts val="7500"/>
              </a:lnSpc>
              <a:spcBef>
                <a:spcPts val="3000"/>
              </a:spcBef>
              <a:buFont typeface="+mj-lt"/>
              <a:buNone/>
              <a:defRPr sz="8000">
                <a:latin typeface="華康中特圓體" panose="020F0809000000000000" pitchFamily="49" charset="-120"/>
                <a:ea typeface="華康中特圓體" panose="020F0809000000000000" pitchFamily="49" charset="-12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TW" dirty="0"/>
              <a:t>P.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E011A2D-0DE1-485F-BBE8-0C8527833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7488F5-5758-4A76-8EB6-C5D6FA01D2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  <p:pic>
        <p:nvPicPr>
          <p:cNvPr id="13" name="圖片 12" descr="一張含有 食物, 畫畫 的圖片&#10;&#10;自動產生的描述">
            <a:extLst>
              <a:ext uri="{FF2B5EF4-FFF2-40B4-BE49-F238E27FC236}">
                <a16:creationId xmlns:a16="http://schemas.microsoft.com/office/drawing/2014/main" id="{6A0111C7-2713-42C9-BAD9-BC3D30F86D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32" y="0"/>
            <a:ext cx="4602344" cy="19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2F4F65D-E81F-4D5B-98D4-672593287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16758CF-6FB4-4BF7-86C1-7D40CA1CC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EBA14A52-70D1-48FE-87B2-E3CFF875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794795"/>
            <a:ext cx="10342418" cy="1467950"/>
          </a:xfrm>
        </p:spPr>
        <p:txBody>
          <a:bodyPr/>
          <a:lstStyle>
            <a:lvl1pPr>
              <a:lnSpc>
                <a:spcPts val="7500"/>
              </a:lnSpc>
              <a:defRPr sz="5400"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2" name="文字版面配置區 10">
            <a:extLst>
              <a:ext uri="{FF2B5EF4-FFF2-40B4-BE49-F238E27FC236}">
                <a16:creationId xmlns:a16="http://schemas.microsoft.com/office/drawing/2014/main" id="{0141383F-0AC3-4F60-8905-5C366120FA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60719" y="5368044"/>
            <a:ext cx="2974464" cy="1566586"/>
          </a:xfrm>
        </p:spPr>
        <p:txBody>
          <a:bodyPr>
            <a:normAutofit/>
          </a:bodyPr>
          <a:lstStyle>
            <a:lvl1pPr marL="0" indent="0">
              <a:lnSpc>
                <a:spcPts val="7500"/>
              </a:lnSpc>
              <a:spcBef>
                <a:spcPts val="3000"/>
              </a:spcBef>
              <a:buFont typeface="+mj-lt"/>
              <a:buNone/>
              <a:defRPr sz="8000">
                <a:latin typeface="華康中特圓體" panose="020F0809000000000000" pitchFamily="49" charset="-120"/>
                <a:ea typeface="華康中特圓體" panose="020F0809000000000000" pitchFamily="49" charset="-12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TW" dirty="0"/>
              <a:t>P.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B38FFA1-0184-43FD-B6AF-45CD7BFF3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100"/>
          <a:stretch/>
        </p:blipFill>
        <p:spPr>
          <a:xfrm>
            <a:off x="0" y="18492"/>
            <a:ext cx="4673240" cy="6327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7B9A1EC-4945-48FB-97F3-959C716D9F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18" y="6364681"/>
            <a:ext cx="2884354" cy="3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35B7D02-96B1-439D-BCEF-94B4AC05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1201809"/>
            <a:ext cx="115269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52B1B9-AE92-4387-B2AC-A220BED03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87638"/>
            <a:ext cx="10515600" cy="3285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34F629-4B91-4342-AC50-34D8A2230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BC497-1668-4A80-B062-5F79E45A1F72}" type="datetimeFigureOut">
              <a:rPr lang="zh-TW" altLang="en-US" smtClean="0"/>
              <a:t>2021/5/3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1A9F98-9FCA-4227-B91C-435FD6FD8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991629-3878-49F7-9CE0-FB3578CF8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2106E-484C-436E-8C4A-022DA01AD3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7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4" r:id="rId3"/>
    <p:sldLayoutId id="2147483665" r:id="rId4"/>
    <p:sldLayoutId id="2147483654" r:id="rId5"/>
    <p:sldLayoutId id="2147483666" r:id="rId6"/>
    <p:sldLayoutId id="2147483655" r:id="rId7"/>
    <p:sldLayoutId id="2147483661" r:id="rId8"/>
    <p:sldLayoutId id="2147483662" r:id="rId9"/>
    <p:sldLayoutId id="2147483663" r:id="rId10"/>
    <p:sldLayoutId id="2147483650" r:id="rId11"/>
    <p:sldLayoutId id="2147483651" r:id="rId12"/>
    <p:sldLayoutId id="2147483652" r:id="rId13"/>
    <p:sldLayoutId id="2147483653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7200" kern="1200" dirty="0" smtClean="0">
          <a:solidFill>
            <a:srgbClr val="002060"/>
          </a:solidFill>
          <a:latin typeface="華康新特圓體" panose="020F0909000000000000" pitchFamily="49" charset="-120"/>
          <a:ea typeface="華康新特圓體" panose="020F09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TW" altLang="en-US" sz="5400" kern="1200" dirty="0" smtClean="0">
          <a:solidFill>
            <a:srgbClr val="002060"/>
          </a:solidFill>
          <a:latin typeface="華康中圓體" panose="020F0509000000000000" pitchFamily="49" charset="-120"/>
          <a:ea typeface="華康中圓體" panose="020F0509000000000000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microsoft.com/office/2007/relationships/hdphoto" Target="../media/hdphoto2.wdp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0" Type="http://schemas.microsoft.com/office/2007/relationships/hdphoto" Target="../media/hdphoto1.wdp"/><Relationship Id="rId4" Type="http://schemas.openxmlformats.org/officeDocument/2006/relationships/image" Target="../media/image84.png"/><Relationship Id="rId9" Type="http://schemas.openxmlformats.org/officeDocument/2006/relationships/image" Target="../media/image28.pn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93.png"/><Relationship Id="rId7" Type="http://schemas.openxmlformats.org/officeDocument/2006/relationships/image" Target="../media/image8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24.png"/><Relationship Id="rId5" Type="http://schemas.openxmlformats.org/officeDocument/2006/relationships/image" Target="../media/image95.png"/><Relationship Id="rId15" Type="http://schemas.openxmlformats.org/officeDocument/2006/relationships/image" Target="../media/image97.png"/><Relationship Id="rId10" Type="http://schemas.openxmlformats.org/officeDocument/2006/relationships/image" Target="../media/image23.png"/><Relationship Id="rId4" Type="http://schemas.openxmlformats.org/officeDocument/2006/relationships/image" Target="../media/image94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31532;&#20108;&#20874;&#35920;&#26684;7&#21147;&#20811;_&#25104;&#38263;&#25925;&#20107;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0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沒有四肢的力克快樂告白：我那好到不像話的人生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2A422FE-2CDC-48F1-94E7-E2EB04B20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68" y="0"/>
            <a:ext cx="4276165" cy="25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EF4A26A0-0499-4DF0-B576-C17955832E66}"/>
              </a:ext>
            </a:extLst>
          </p:cNvPr>
          <p:cNvSpPr txBox="1">
            <a:spLocks/>
          </p:cNvSpPr>
          <p:nvPr/>
        </p:nvSpPr>
        <p:spPr>
          <a:xfrm>
            <a:off x="13021960" y="-3202412"/>
            <a:ext cx="7637690" cy="1543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ts val="4000"/>
              </a:lnSpc>
              <a:defRPr/>
            </a:pPr>
            <a:r>
              <a:rPr lang="zh-TW" altLang="en-US" sz="7200" dirty="0">
                <a:solidFill>
                  <a:srgbClr val="00206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覺察 </a:t>
            </a:r>
            <a:r>
              <a:rPr kumimoji="0" lang="zh-TW" altLang="en-US" sz="1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負</a:t>
            </a:r>
            <a:r>
              <a:rPr kumimoji="0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向情緒</a:t>
            </a:r>
            <a:endParaRPr kumimoji="0" lang="en-US" altLang="zh-TW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新特圓體" panose="020F0909000000000000" pitchFamily="49" charset="-120"/>
              <a:ea typeface="華康新特圓體" panose="020F0909000000000000" pitchFamily="49" charset="-120"/>
              <a:cs typeface="+mj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3CFFE38-EE6E-47A1-8494-F5913DC7BB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38" y="256009"/>
            <a:ext cx="9695222" cy="685800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1D37A3F-01A2-4319-94A9-95AFAE309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893">
            <a:off x="1954702" y="5576183"/>
            <a:ext cx="2228241" cy="1071819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F7FD5145-0BF2-4953-8353-1D41BD694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919">
            <a:off x="172621" y="3268065"/>
            <a:ext cx="2976454" cy="193307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15FC572-0E39-4775-8833-B0155A46E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536">
            <a:off x="964259" y="2456304"/>
            <a:ext cx="2568185" cy="169557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A202EAC0-E888-4A16-BC2C-F65350505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4212">
            <a:off x="2634829" y="4966653"/>
            <a:ext cx="2508265" cy="107754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D0DEC5BF-4859-4FFD-8009-13F7655BA2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417">
            <a:off x="2078288" y="3193296"/>
            <a:ext cx="2202294" cy="1449995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2E71BE25-20F0-4754-89D0-1671E58164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23" y="3886722"/>
            <a:ext cx="1841513" cy="141288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B3BB402-4EC6-42E3-82AD-C9CCC61C2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6317">
            <a:off x="704083" y="5046026"/>
            <a:ext cx="2556607" cy="1683275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1CA23CA7-4595-49E0-82CB-26989CB434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045">
            <a:off x="957844" y="4137360"/>
            <a:ext cx="2206943" cy="145707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49A12964-FBDC-443A-98C0-E2A96C3A21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630">
            <a:off x="247178" y="4979551"/>
            <a:ext cx="1594551" cy="1049856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D950A269-CAB5-491C-B9C9-D2FD5CBC868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099">
            <a:off x="1890060" y="4787287"/>
            <a:ext cx="1680271" cy="110935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28F98A8-D5B6-41C9-A007-B6DE1520F4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" y="608346"/>
            <a:ext cx="2926334" cy="19204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4A2E39E-75EF-47EA-A438-C0B86BF252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50" y="-260320"/>
            <a:ext cx="573683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6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6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3BDFAC05-26B5-4788-9240-35E27365E0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27" y="400824"/>
            <a:ext cx="9697987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D193025-A555-4A45-A447-50E87A77B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" y="639128"/>
            <a:ext cx="2926334" cy="1920406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F2D9E3AD-D1F7-431B-A8D9-0A05236123DB}"/>
              </a:ext>
            </a:extLst>
          </p:cNvPr>
          <p:cNvSpPr txBox="1">
            <a:spLocks/>
          </p:cNvSpPr>
          <p:nvPr/>
        </p:nvSpPr>
        <p:spPr>
          <a:xfrm>
            <a:off x="16542327" y="-6359235"/>
            <a:ext cx="4930474" cy="2174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正</a:t>
            </a:r>
            <a:r>
              <a:rPr kumimoji="0" lang="zh-TW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向行動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11A3D9D-12D1-4429-A7C0-47B96F934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62" y="-143687"/>
            <a:ext cx="5736833" cy="32067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0BC8D95-5E7D-4584-92A3-184BD80BA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" y="2597795"/>
            <a:ext cx="4761389" cy="19265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61ADC00-9DD9-4026-BF56-4B07BAD31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" y="4036371"/>
            <a:ext cx="29324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777EC80-75CD-4EE7-A215-2F85207E63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25" y="1319122"/>
            <a:ext cx="7973949" cy="56388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2F8BA18-34B4-48E1-8B35-3DF922F3E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5" y="900109"/>
            <a:ext cx="3011685" cy="19204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CCB8823-E468-4B21-A8FD-057883BD5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6" y="69502"/>
            <a:ext cx="6401355" cy="32067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4ED2ED4-BCA9-4B51-8314-8566EC81D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5" y="2772353"/>
            <a:ext cx="4755292" cy="19204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332722-062F-48F6-B716-AD8141149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4" y="4058721"/>
            <a:ext cx="4755292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DAB76AEA-5D08-4099-99D5-74E2575C7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" y="-7890"/>
            <a:ext cx="11407698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EF2229-6150-418C-A024-49CDC42BA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11" y="6081613"/>
            <a:ext cx="5361635" cy="78035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52D7469-96E2-4FCE-8819-19CFF02342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392" y="1023449"/>
            <a:ext cx="2550149" cy="1385950"/>
          </a:xfrm>
          <a:prstGeom prst="rect">
            <a:avLst/>
          </a:prstGeom>
        </p:spPr>
      </p:pic>
      <p:sp>
        <p:nvSpPr>
          <p:cNvPr id="17" name="手繪多邊形: 圖案 16">
            <a:extLst>
              <a:ext uri="{FF2B5EF4-FFF2-40B4-BE49-F238E27FC236}">
                <a16:creationId xmlns:a16="http://schemas.microsoft.com/office/drawing/2014/main" id="{B888FCDA-DC66-4076-B135-91F10BC19E78}"/>
              </a:ext>
            </a:extLst>
          </p:cNvPr>
          <p:cNvSpPr/>
          <p:nvPr/>
        </p:nvSpPr>
        <p:spPr>
          <a:xfrm>
            <a:off x="3374089" y="2421258"/>
            <a:ext cx="8100976" cy="2123940"/>
          </a:xfrm>
          <a:custGeom>
            <a:avLst/>
            <a:gdLst>
              <a:gd name="connsiteX0" fmla="*/ 0 w 7259782"/>
              <a:gd name="connsiteY0" fmla="*/ 2549236 h 2549236"/>
              <a:gd name="connsiteX1" fmla="*/ 1246909 w 7259782"/>
              <a:gd name="connsiteY1" fmla="*/ 637309 h 2549236"/>
              <a:gd name="connsiteX2" fmla="*/ 2743200 w 7259782"/>
              <a:gd name="connsiteY2" fmla="*/ 1939636 h 2549236"/>
              <a:gd name="connsiteX3" fmla="*/ 4073236 w 7259782"/>
              <a:gd name="connsiteY3" fmla="*/ 110836 h 2549236"/>
              <a:gd name="connsiteX4" fmla="*/ 5458691 w 7259782"/>
              <a:gd name="connsiteY4" fmla="*/ 1773381 h 2549236"/>
              <a:gd name="connsiteX5" fmla="*/ 7259782 w 7259782"/>
              <a:gd name="connsiteY5" fmla="*/ 0 h 254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9782" h="2549236">
                <a:moveTo>
                  <a:pt x="0" y="2549236"/>
                </a:moveTo>
                <a:cubicBezTo>
                  <a:pt x="394854" y="1644072"/>
                  <a:pt x="789709" y="738909"/>
                  <a:pt x="1246909" y="637309"/>
                </a:cubicBezTo>
                <a:cubicBezTo>
                  <a:pt x="1704109" y="535709"/>
                  <a:pt x="2272146" y="2027381"/>
                  <a:pt x="2743200" y="1939636"/>
                </a:cubicBezTo>
                <a:cubicBezTo>
                  <a:pt x="3214255" y="1851890"/>
                  <a:pt x="3620654" y="138545"/>
                  <a:pt x="4073236" y="110836"/>
                </a:cubicBezTo>
                <a:cubicBezTo>
                  <a:pt x="4525818" y="83127"/>
                  <a:pt x="4927600" y="1791854"/>
                  <a:pt x="5458691" y="1773381"/>
                </a:cubicBezTo>
                <a:cubicBezTo>
                  <a:pt x="5989782" y="1754908"/>
                  <a:pt x="6624782" y="877454"/>
                  <a:pt x="7259782" y="0"/>
                </a:cubicBezTo>
              </a:path>
            </a:pathLst>
          </a:custGeom>
          <a:noFill/>
          <a:ln w="136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90F304D-C916-4F47-BEC6-CE7E5506BB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68" y="1246002"/>
            <a:ext cx="1920406" cy="19265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84F9422-7ED4-4A89-AF13-115DCAE3456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28" y="1039416"/>
            <a:ext cx="1664352" cy="166435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A29877D3-728C-4240-87DA-496D822ED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31" y="5651302"/>
            <a:ext cx="3578662" cy="145707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BAE4F10-EF90-46D8-8D36-12CBC9364D8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44" y="4080575"/>
            <a:ext cx="1664352" cy="1664352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E23DD0C9-2849-439B-BFFD-978BC5077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9" y="4333065"/>
            <a:ext cx="2443673" cy="243663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3B1ACFD-FFF0-4B53-AA6D-812C4B59D047}"/>
              </a:ext>
            </a:extLst>
          </p:cNvPr>
          <p:cNvSpPr txBox="1"/>
          <p:nvPr/>
        </p:nvSpPr>
        <p:spPr>
          <a:xfrm>
            <a:off x="1803659" y="-4488"/>
            <a:ext cx="5365188" cy="872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D7F715F-B37C-4AC8-B206-1A51AADBF75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31" y="4007055"/>
            <a:ext cx="1231353" cy="123135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DF9D6DE-AC4F-456E-B852-0AB8A948D4F5}"/>
              </a:ext>
            </a:extLst>
          </p:cNvPr>
          <p:cNvSpPr txBox="1"/>
          <p:nvPr/>
        </p:nvSpPr>
        <p:spPr>
          <a:xfrm>
            <a:off x="21121" y="244431"/>
            <a:ext cx="993929" cy="647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7E7ADF1-0254-46F2-838A-FAA5A0FC730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" y="6002259"/>
            <a:ext cx="982785" cy="64623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CF00C03-C39D-4250-AE91-52229E47BF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4" y="505782"/>
            <a:ext cx="5749026" cy="267637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9A627A5-3CD9-4887-B3D6-A247DE6C40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61" y="7890"/>
            <a:ext cx="3901778" cy="238374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251CB13-E131-4198-9131-2E9E6AF19D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92" y="3999555"/>
            <a:ext cx="8266892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FB3149C-E2BD-4AE6-B122-66C6288335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1"/>
            <a:ext cx="12192000" cy="68231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69226F-4F5C-4A37-A848-FBBC92C4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10" y="922572"/>
            <a:ext cx="8535140" cy="145707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A37772-5729-4A4E-84F5-368EEF9F2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34" y="1971823"/>
            <a:ext cx="3840813" cy="192040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D69B5DA-43DE-4429-BAC6-9F572A9D9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90" y="3362940"/>
            <a:ext cx="3840813" cy="19204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D176B18-EEB8-469B-8A44-652638B66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10" y="4772452"/>
            <a:ext cx="3840813" cy="19204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1BC0134-B7BA-47F5-B3EE-B7C69D5AB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22" y="1974121"/>
            <a:ext cx="7803556" cy="192650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B9378A5-7E5B-42F9-B0A1-974B1D406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0" y="3367797"/>
            <a:ext cx="7571888" cy="192650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E1C7C92-EF9B-4844-922B-4FE9081A8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10" y="4772452"/>
            <a:ext cx="659034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7D10552-9F47-4B25-8CB6-56D295DA6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一張含有 螢幕擷取畫面 的圖片&#10;&#10;自動產生的描述">
            <a:extLst>
              <a:ext uri="{FF2B5EF4-FFF2-40B4-BE49-F238E27FC236}">
                <a16:creationId xmlns:a16="http://schemas.microsoft.com/office/drawing/2014/main" id="{32AA93E0-5774-455D-8304-8041191FA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24" y="718759"/>
            <a:ext cx="9678751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892E00F8-72C8-487C-914F-94DAF9261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62" y="0"/>
            <a:ext cx="6051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4811AC1-D82F-48A3-8C10-B3B6ED277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" y="6179"/>
            <a:ext cx="12192000" cy="68624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5E96EC94-5B6A-407C-BC19-8A4A5AD4D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735">
            <a:off x="3149177" y="-275249"/>
            <a:ext cx="9579466" cy="957946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9010223-8105-4FEB-8EBE-78D43F3BC46D}"/>
              </a:ext>
            </a:extLst>
          </p:cNvPr>
          <p:cNvSpPr txBox="1"/>
          <p:nvPr/>
        </p:nvSpPr>
        <p:spPr>
          <a:xfrm>
            <a:off x="13230632" y="-1127125"/>
            <a:ext cx="4424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我們心裡都有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404379F-4C3B-44D7-87BE-6DFEC498E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4567">
            <a:off x="1383390" y="2447445"/>
            <a:ext cx="2724345" cy="238843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E58AF22-9E08-4440-9539-A996C26589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73" y="448798"/>
            <a:ext cx="4267030" cy="1255937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2A167D44-EE17-4BF7-8A9F-17A3400C1B5D}"/>
              </a:ext>
            </a:extLst>
          </p:cNvPr>
          <p:cNvSpPr txBox="1">
            <a:spLocks/>
          </p:cNvSpPr>
          <p:nvPr/>
        </p:nvSpPr>
        <p:spPr>
          <a:xfrm>
            <a:off x="21200117" y="-7758255"/>
            <a:ext cx="5376410" cy="3959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情</a:t>
            </a:r>
            <a:r>
              <a:rPr kumimoji="0" lang="zh-TW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緒</a:t>
            </a:r>
            <a:endParaRPr kumimoji="0" lang="en-US" altLang="zh-TW" sz="15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華康新特圓體" panose="020F0909000000000000" pitchFamily="49" charset="-120"/>
              <a:ea typeface="華康新特圓體" panose="020F0909000000000000" pitchFamily="49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Mini</a:t>
            </a:r>
            <a:r>
              <a:rPr kumimoji="0" lang="en-US" altLang="zh-TW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Card</a:t>
            </a:r>
            <a:endParaRPr kumimoji="0" lang="en-US" altLang="zh-TW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F823F58-827A-48D5-B31E-61A632B357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8" y="1800561"/>
            <a:ext cx="4474987" cy="39267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29A10CA-6214-4F24-92A5-4BB46BB9BD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6" y="-39208"/>
            <a:ext cx="5066201" cy="192539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D7085195-FABF-4676-9DCD-7A0FD5ADA43C}"/>
              </a:ext>
            </a:extLst>
          </p:cNvPr>
          <p:cNvGrpSpPr/>
          <p:nvPr/>
        </p:nvGrpSpPr>
        <p:grpSpPr>
          <a:xfrm>
            <a:off x="11223665" y="-7818384"/>
            <a:ext cx="6406565" cy="6406565"/>
            <a:chOff x="-6839741" y="5949352"/>
            <a:chExt cx="6406565" cy="6406565"/>
          </a:xfrm>
        </p:grpSpPr>
        <p:pic>
          <p:nvPicPr>
            <p:cNvPr id="40" name="圖片 39" descr="一張含有 配件, 傘, 信箋 的圖片&#10;&#10;自動產生的描述">
              <a:extLst>
                <a:ext uri="{FF2B5EF4-FFF2-40B4-BE49-F238E27FC236}">
                  <a16:creationId xmlns:a16="http://schemas.microsoft.com/office/drawing/2014/main" id="{B91CE0DD-321A-44FF-B22C-A8AF71156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7167" r="90333">
                          <a14:foregroundMark x1="7333" y1="47833" x2="7333" y2="47833"/>
                          <a14:foregroundMark x1="49167" y1="17000" x2="49167" y2="17000"/>
                          <a14:foregroundMark x1="90333" y1="58167" x2="90333" y2="58167"/>
                          <a14:foregroundMark x1="48500" y1="14833" x2="48500" y2="14833"/>
                          <a14:foregroundMark x1="49500" y1="14667" x2="49500" y2="14667"/>
                          <a14:foregroundMark x1="50667" y1="16167" x2="50667" y2="16167"/>
                          <a14:foregroundMark x1="50667" y1="17333" x2="50667" y2="17833"/>
                          <a14:foregroundMark x1="48667" y1="14000" x2="48667" y2="14000"/>
                          <a14:foregroundMark x1="48667" y1="13833" x2="48667" y2="13833"/>
                          <a14:foregroundMark x1="66333" y1="30500" x2="66333" y2="30500"/>
                          <a14:foregroundMark x1="65000" y1="29333" x2="65000" y2="2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28364">
              <a:off x="-6839741" y="5949352"/>
              <a:ext cx="6406565" cy="6406565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FC420AE9-D689-4F13-8DE6-D317105AD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98520" y="8834246"/>
              <a:ext cx="2725148" cy="2213040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D04D9E03-6D8E-4A54-880B-CF552FD69D1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88" y="2429846"/>
            <a:ext cx="6202904" cy="10635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D3B614-4C1D-4D9C-B154-19240DE1E6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01" y="3483105"/>
            <a:ext cx="6202904" cy="10581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AC6942-8504-400A-B82D-75BE60C835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85" y="4555609"/>
            <a:ext cx="6294774" cy="10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3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E0D06ED-3D8A-4DAC-BCC1-C831EE6E6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44674FF-D7DE-47B2-A7D8-B9CDC12A89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25" y="5216949"/>
            <a:ext cx="7046660" cy="9233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C00890-8B6B-49D2-91A3-BEB6E2D4C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25" y="2163538"/>
            <a:ext cx="8040667" cy="93788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6EB0F3F-889E-430B-86CA-339508017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61" y="2799969"/>
            <a:ext cx="10585776" cy="27380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AD9D0E-6A74-4B5B-A5C8-C7F782939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209740"/>
            <a:ext cx="11552921" cy="17740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383D4BB-85E7-428C-A126-DF7E77BA6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4103">
            <a:off x="4052049" y="-768148"/>
            <a:ext cx="10540820" cy="1054082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0B46F4-6982-4369-B2A8-79FE70326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1168">
            <a:off x="5366659" y="215577"/>
            <a:ext cx="1487535" cy="254864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AA33F44-9FD6-4013-844E-C07FC9AC6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8413">
            <a:off x="5162668" y="2692761"/>
            <a:ext cx="765861" cy="238023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577C9E0-CB98-47B0-82E6-556AD6385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134">
            <a:off x="7488455" y="1484252"/>
            <a:ext cx="1749704" cy="192650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FF89453-6F3D-4396-BAEA-B5452E1DA9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874">
            <a:off x="7565596" y="4183981"/>
            <a:ext cx="874551" cy="149839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004F6A0-7A23-43EF-9A90-37CBEFBF12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483">
            <a:off x="7966207" y="3108882"/>
            <a:ext cx="1786283" cy="172531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3B04AB7-5394-4CEF-9471-DFC57792C7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57" y="3374870"/>
            <a:ext cx="2238905" cy="225478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AEE253F-C302-44AA-976F-EE53F48015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260">
            <a:off x="9178961" y="576439"/>
            <a:ext cx="2238905" cy="2784519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57440CBE-ECC2-47A9-AA94-906EEF8EA7AB}"/>
              </a:ext>
            </a:extLst>
          </p:cNvPr>
          <p:cNvGrpSpPr/>
          <p:nvPr/>
        </p:nvGrpSpPr>
        <p:grpSpPr>
          <a:xfrm>
            <a:off x="12622675" y="-3615273"/>
            <a:ext cx="5072854" cy="2737621"/>
            <a:chOff x="-6392884" y="5057304"/>
            <a:chExt cx="5072854" cy="2737621"/>
          </a:xfrm>
        </p:grpSpPr>
        <p:sp>
          <p:nvSpPr>
            <p:cNvPr id="29" name="爆炸: 八角 27">
              <a:extLst>
                <a:ext uri="{FF2B5EF4-FFF2-40B4-BE49-F238E27FC236}">
                  <a16:creationId xmlns:a16="http://schemas.microsoft.com/office/drawing/2014/main" id="{E513C823-1A8B-47F3-81D3-0F05631AF315}"/>
                </a:ext>
              </a:extLst>
            </p:cNvPr>
            <p:cNvSpPr/>
            <p:nvPr/>
          </p:nvSpPr>
          <p:spPr>
            <a:xfrm>
              <a:off x="-6392884" y="5057304"/>
              <a:ext cx="4912248" cy="273762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1FAA280-CECA-40AD-903D-879606500312}"/>
                </a:ext>
              </a:extLst>
            </p:cNvPr>
            <p:cNvSpPr txBox="1"/>
            <p:nvPr/>
          </p:nvSpPr>
          <p:spPr>
            <a:xfrm>
              <a:off x="-5738224" y="5786225"/>
              <a:ext cx="44181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solidFill>
                    <a:srgbClr val="00B0F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小叮嚀</a:t>
              </a:r>
            </a:p>
            <a:p>
              <a:r>
                <a:rPr lang="zh-TW" altLang="en-US" sz="3200" dirty="0">
                  <a:solidFill>
                    <a:srgbClr val="FF660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記得常常檢查</a:t>
              </a:r>
              <a:endParaRPr lang="en-US" altLang="zh-TW" sz="3200" dirty="0">
                <a:solidFill>
                  <a:srgbClr val="FF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endParaRPr>
            </a:p>
            <a:p>
              <a:r>
                <a:rPr lang="zh-TW" altLang="en-US" sz="3200" dirty="0">
                  <a:solidFill>
                    <a:srgbClr val="FF6600"/>
                  </a:solidFill>
                  <a:latin typeface="華康中特圓體" panose="020F0809000000000000" pitchFamily="49" charset="-120"/>
                  <a:ea typeface="華康中特圓體" panose="020F0809000000000000" pitchFamily="49" charset="-120"/>
                </a:rPr>
                <a:t>自己的情緒</a:t>
              </a: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3185C6EF-80A3-436C-B116-2ED2D976A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3871">
              <a:off x="-4467863" y="5287907"/>
              <a:ext cx="1207607" cy="1207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9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A77D8E-A333-4601-B02D-F16D338A2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152"/>
          <a:stretch/>
        </p:blipFill>
        <p:spPr>
          <a:xfrm>
            <a:off x="856034" y="2251405"/>
            <a:ext cx="10479932" cy="13177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F54856-7344-4C6F-A0DB-FE354BAF2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7"/>
          <a:stretch/>
        </p:blipFill>
        <p:spPr>
          <a:xfrm>
            <a:off x="856034" y="3504024"/>
            <a:ext cx="10479932" cy="26473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2392828-B091-4ED7-8B99-D96B3234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596" y="4453329"/>
            <a:ext cx="34994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0E20DD-30C8-4BA8-A018-F79D3D028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75F0E1C-CFF3-4639-AA8F-11F75A8F6E07}"/>
              </a:ext>
            </a:extLst>
          </p:cNvPr>
          <p:cNvSpPr/>
          <p:nvPr/>
        </p:nvSpPr>
        <p:spPr>
          <a:xfrm>
            <a:off x="2177832" y="-2935446"/>
            <a:ext cx="1569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n-cs"/>
              </a:rPr>
              <a:t>P.45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7F5964A-AB2F-429E-AA56-C920096CD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24A94E3-734C-494F-A573-268B1BCDBF79}"/>
              </a:ext>
            </a:extLst>
          </p:cNvPr>
          <p:cNvSpPr/>
          <p:nvPr/>
        </p:nvSpPr>
        <p:spPr>
          <a:xfrm>
            <a:off x="-2932261" y="8006523"/>
            <a:ext cx="17097255" cy="5415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sym typeface="Wingdings 2" panose="05020102010507070707" pitchFamily="18" charset="2"/>
              </a:rPr>
              <a:t>從以下情緒逆轉勝的三個關鍵點，</a:t>
            </a:r>
            <a:endParaRPr kumimoji="0" lang="en-US" altLang="zh-TW" sz="8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sym typeface="Wingdings 2" panose="05020102010507070707" pitchFamily="18" charset="2"/>
            </a:endParaRPr>
          </a:p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sym typeface="Wingdings 2" panose="05020102010507070707" pitchFamily="18" charset="2"/>
              </a:rPr>
              <a:t>勾選出一項特別需要加強的地方，</a:t>
            </a:r>
            <a:endParaRPr kumimoji="0" lang="en-US" altLang="zh-TW" sz="8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sym typeface="Wingdings 2" panose="05020102010507070707" pitchFamily="18" charset="2"/>
            </a:endParaRPr>
          </a:p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中圓體" panose="020F0509000000000000" pitchFamily="49" charset="-120"/>
                <a:ea typeface="華康中圓體" panose="020F0509000000000000" pitchFamily="49" charset="-120"/>
                <a:sym typeface="Wingdings 2" panose="05020102010507070707" pitchFamily="18" charset="2"/>
              </a:rPr>
              <a:t>並在下一週嘗試去做做看。</a:t>
            </a:r>
            <a:endParaRPr kumimoji="0" lang="en-US" altLang="zh-TW" sz="8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sym typeface="Wingdings 2" panose="05020102010507070707" pitchFamily="18" charset="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8E07A0C-BF3E-4989-84ED-7270ACDC1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6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D91E0F6-2C49-46EE-A4FA-7A8FD7D8B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104030F-EDCF-408A-B3F1-435D8F4C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1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F51A07-546C-4693-9775-050D14FA4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62"/>
            <a:ext cx="12192000" cy="68214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DC71D3-9699-4C86-B69F-3B2BBD726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C0D98B5-C3B8-4ACC-A022-94C17FEE5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31B069F1-E7FE-41B4-A8B8-6930E47AE5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28" y="38741"/>
            <a:ext cx="9702725" cy="970844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FAA46CE-61FC-4577-9ECD-F983F8761526}"/>
              </a:ext>
            </a:extLst>
          </p:cNvPr>
          <p:cNvSpPr/>
          <p:nvPr/>
        </p:nvSpPr>
        <p:spPr>
          <a:xfrm>
            <a:off x="236547" y="-7605046"/>
            <a:ext cx="6715897" cy="4085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先將</a:t>
            </a:r>
            <a:endParaRPr kumimoji="0" lang="en-US" altLang="zh-TW" sz="600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我的情緒</a:t>
            </a:r>
            <a:endParaRPr kumimoji="0" lang="en-US" altLang="zh-TW" sz="6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lang="zh-TW" altLang="en-US" sz="6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放在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883D34-AF43-46B6-BD25-EF121E751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9922">
            <a:off x="6576735" y="245569"/>
            <a:ext cx="1487535" cy="36935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07C6F7E-0B13-40B8-892A-90F6E9DE5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332">
            <a:off x="9694281" y="458620"/>
            <a:ext cx="551715" cy="17146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88FC603-D2B5-4903-9010-F334E8FF9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03" y="2813317"/>
            <a:ext cx="1749704" cy="192650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0B12254-FCAD-4C57-B87B-ADC1C8FAE8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1303">
            <a:off x="6356046" y="5306272"/>
            <a:ext cx="874551" cy="149839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B101272-8AE8-4543-943F-C7A90EF3C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483">
            <a:off x="7254125" y="3405058"/>
            <a:ext cx="1786283" cy="172531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735252C-9F0A-4F98-8371-FAABCFFE1B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247">
            <a:off x="10000000" y="-404558"/>
            <a:ext cx="2578418" cy="3373694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002618F-260A-4A08-A3FD-F176F4355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3305">
            <a:off x="7984889" y="719039"/>
            <a:ext cx="1356034" cy="1981956"/>
          </a:xfrm>
          <a:prstGeom prst="rect">
            <a:avLst/>
          </a:prstGeom>
        </p:spPr>
      </p:pic>
      <p:sp>
        <p:nvSpPr>
          <p:cNvPr id="33" name="標題 1">
            <a:extLst>
              <a:ext uri="{FF2B5EF4-FFF2-40B4-BE49-F238E27FC236}">
                <a16:creationId xmlns:a16="http://schemas.microsoft.com/office/drawing/2014/main" id="{F4D1D7CD-49DF-4BDF-B0CA-B20D025BCF87}"/>
              </a:ext>
            </a:extLst>
          </p:cNvPr>
          <p:cNvSpPr txBox="1">
            <a:spLocks/>
          </p:cNvSpPr>
          <p:nvPr/>
        </p:nvSpPr>
        <p:spPr>
          <a:xfrm>
            <a:off x="-11440062" y="5757591"/>
            <a:ext cx="4861973" cy="1447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情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緒</a:t>
            </a:r>
            <a:r>
              <a:rPr kumimoji="0" lang="en-US" altLang="zh-TW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Mini</a:t>
            </a:r>
            <a:r>
              <a:rPr kumimoji="0" lang="en-US" altLang="zh-TW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Card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DFF59EE-2D0C-447A-B35B-B941EE611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167" r="90333">
                        <a14:foregroundMark x1="7333" y1="47833" x2="7333" y2="47833"/>
                        <a14:foregroundMark x1="49167" y1="17000" x2="49167" y2="17000"/>
                        <a14:foregroundMark x1="90333" y1="58167" x2="90333" y2="58167"/>
                        <a14:foregroundMark x1="48500" y1="14833" x2="48500" y2="14833"/>
                        <a14:foregroundMark x1="49500" y1="14667" x2="49500" y2="14667"/>
                        <a14:foregroundMark x1="50667" y1="16167" x2="50667" y2="16167"/>
                        <a14:foregroundMark x1="50667" y1="17333" x2="50667" y2="17833"/>
                        <a14:foregroundMark x1="48667" y1="14000" x2="48667" y2="14000"/>
                        <a14:foregroundMark x1="48667" y1="13833" x2="48667" y2="13833"/>
                        <a14:foregroundMark x1="66333" y1="30500" x2="66333" y2="30500"/>
                        <a14:foregroundMark x1="65000" y1="29333" x2="65000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0095">
            <a:off x="-12903016" y="-2336963"/>
            <a:ext cx="7305848" cy="7305848"/>
          </a:xfrm>
          <a:prstGeom prst="rect">
            <a:avLst/>
          </a:prstGeom>
        </p:spPr>
      </p:pic>
      <p:sp>
        <p:nvSpPr>
          <p:cNvPr id="40" name="標題 1">
            <a:extLst>
              <a:ext uri="{FF2B5EF4-FFF2-40B4-BE49-F238E27FC236}">
                <a16:creationId xmlns:a16="http://schemas.microsoft.com/office/drawing/2014/main" id="{5E067EF6-103F-45AB-AAAB-7D1AF376E918}"/>
              </a:ext>
            </a:extLst>
          </p:cNvPr>
          <p:cNvSpPr txBox="1">
            <a:spLocks/>
          </p:cNvSpPr>
          <p:nvPr/>
        </p:nvSpPr>
        <p:spPr>
          <a:xfrm>
            <a:off x="-6965044" y="-5413981"/>
            <a:ext cx="2880423" cy="21926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情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緒</a:t>
            </a:r>
            <a:r>
              <a:rPr kumimoji="0" lang="en-US" altLang="zh-TW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Mini</a:t>
            </a:r>
            <a:r>
              <a:rPr kumimoji="0" lang="en-US" altLang="zh-TW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華康新特圓體" panose="020F0909000000000000" pitchFamily="49" charset="-120"/>
                <a:ea typeface="華康新特圓體" panose="020F0909000000000000" pitchFamily="49" charset="-120"/>
                <a:cs typeface="+mj-cs"/>
              </a:rPr>
              <a:t>Card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華康中圓體" panose="020F0509000000000000" pitchFamily="49" charset="-120"/>
              <a:ea typeface="華康中圓體" panose="020F0509000000000000" pitchFamily="49" charset="-120"/>
              <a:cs typeface="+mj-cs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B5681C3C-8A63-4FBB-AF2E-3A6EBE7ECA8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764">
            <a:off x="-9578699" y="-448656"/>
            <a:ext cx="2868178" cy="21645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D397273-94CA-40E6-A1D0-1CD28A694FD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61" y="-9971932"/>
            <a:ext cx="4224775" cy="17801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E96CE21-FFD1-4F03-BA2B-67CFC81D6A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549" y="-6412366"/>
            <a:ext cx="7096359" cy="1780186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388EDE7D-ABC0-4EE3-BE59-CA0F9EEF1800}"/>
              </a:ext>
            </a:extLst>
          </p:cNvPr>
          <p:cNvGrpSpPr/>
          <p:nvPr/>
        </p:nvGrpSpPr>
        <p:grpSpPr>
          <a:xfrm>
            <a:off x="633073" y="1142650"/>
            <a:ext cx="7090263" cy="4523624"/>
            <a:chOff x="633073" y="1142650"/>
            <a:chExt cx="7090263" cy="452362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2977BBA-ED4E-422F-B835-218BFA776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73" y="1142650"/>
              <a:ext cx="7090263" cy="4523624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86E40A6-3FF0-4184-8194-155EBD1A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665" y="4048987"/>
              <a:ext cx="3716967" cy="1566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79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網球, 水, 球拍, 球場 的圖片&#10;&#10;自動產生的描述">
            <a:hlinkClick r:id="rId3" action="ppaction://hlinkfile"/>
            <a:extLst>
              <a:ext uri="{FF2B5EF4-FFF2-40B4-BE49-F238E27FC236}">
                <a16:creationId xmlns:a16="http://schemas.microsoft.com/office/drawing/2014/main" id="{62CE11BC-6EFE-4626-BC80-08CC50C7F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2738" cy="73196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2A422FE-2CDC-48F1-94E7-E2EB04B20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72" y="0"/>
            <a:ext cx="4276165" cy="25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77</Words>
  <Application>Microsoft Office PowerPoint</Application>
  <PresentationFormat>寬螢幕</PresentationFormat>
  <Paragraphs>31</Paragraphs>
  <Slides>24</Slides>
  <Notes>15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華康中特圓體</vt:lpstr>
      <vt:lpstr>華康中圓體</vt:lpstr>
      <vt:lpstr>華康新特圓體</vt:lpstr>
      <vt:lpstr>新細明體</vt:lpstr>
      <vt:lpstr>Arial</vt:lpstr>
      <vt:lpstr>Calibri</vt:lpstr>
      <vt:lpstr>Wingdings 2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朱珊妮</dc:creator>
  <cp:lastModifiedBy>ANDY</cp:lastModifiedBy>
  <cp:revision>154</cp:revision>
  <cp:lastPrinted>2020-02-25T02:30:03Z</cp:lastPrinted>
  <dcterms:created xsi:type="dcterms:W3CDTF">2019-04-26T06:37:07Z</dcterms:created>
  <dcterms:modified xsi:type="dcterms:W3CDTF">2021-05-03T07:20:18Z</dcterms:modified>
</cp:coreProperties>
</file>